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31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95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92" y="72"/>
      </p:cViewPr>
      <p:guideLst>
        <p:guide pos="731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0EB8-A751-46F0-B81E-49610312E940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38D7-7449-418F-B54D-8074E40B6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857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0EB8-A751-46F0-B81E-49610312E940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38D7-7449-418F-B54D-8074E40B6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4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0EB8-A751-46F0-B81E-49610312E940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38D7-7449-418F-B54D-8074E40B6AA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7842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0EB8-A751-46F0-B81E-49610312E940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38D7-7449-418F-B54D-8074E40B6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421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0EB8-A751-46F0-B81E-49610312E940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38D7-7449-418F-B54D-8074E40B6AA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5357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0EB8-A751-46F0-B81E-49610312E940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38D7-7449-418F-B54D-8074E40B6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933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0EB8-A751-46F0-B81E-49610312E940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38D7-7449-418F-B54D-8074E40B6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392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0EB8-A751-46F0-B81E-49610312E940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38D7-7449-418F-B54D-8074E40B6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05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0EB8-A751-46F0-B81E-49610312E940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38D7-7449-418F-B54D-8074E40B6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488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0EB8-A751-46F0-B81E-49610312E940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38D7-7449-418F-B54D-8074E40B6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405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0EB8-A751-46F0-B81E-49610312E940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38D7-7449-418F-B54D-8074E40B6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59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0EB8-A751-46F0-B81E-49610312E940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38D7-7449-418F-B54D-8074E40B6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832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0EB8-A751-46F0-B81E-49610312E940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38D7-7449-418F-B54D-8074E40B6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20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0EB8-A751-46F0-B81E-49610312E940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38D7-7449-418F-B54D-8074E40B6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673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0EB8-A751-46F0-B81E-49610312E940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38D7-7449-418F-B54D-8074E40B6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114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238D7-7449-418F-B54D-8074E40B6AA2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0EB8-A751-46F0-B81E-49610312E940}" type="datetimeFigureOut">
              <a:rPr lang="ru-RU" smtClean="0"/>
              <a:t>09.04.2026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23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70EB8-A751-46F0-B81E-49610312E940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11238D7-7449-418F-B54D-8074E40B6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53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AD2355-B54B-2202-0167-73183F62C1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614" y="977704"/>
            <a:ext cx="10850879" cy="1646302"/>
          </a:xfrm>
        </p:spPr>
        <p:txBody>
          <a:bodyPr/>
          <a:lstStyle/>
          <a:p>
            <a:pPr algn="just"/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3155EA-4C09-5C80-5DC7-6160D654C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31" y="2564792"/>
            <a:ext cx="3682303" cy="39749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38AC2D-BC15-7283-04E3-5120A3DC0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443" y="2116998"/>
            <a:ext cx="3846885" cy="42339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08D7C9-81EC-9D58-63C8-2FDD2DBFF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1037" y="2564793"/>
            <a:ext cx="3682303" cy="3974937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67EA7D-8F25-F91D-CA8A-2C9FCEFAF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1387" y="6189784"/>
            <a:ext cx="3261881" cy="435055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– 2026 учебный год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F9DBE-9E8C-E0EA-A0F4-4F385448D476}"/>
              </a:ext>
            </a:extLst>
          </p:cNvPr>
          <p:cNvSpPr txBox="1"/>
          <p:nvPr/>
        </p:nvSpPr>
        <p:spPr>
          <a:xfrm>
            <a:off x="1167618" y="351952"/>
            <a:ext cx="94112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парламент: структура и ключевые направления. КГУ «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колы – гимназии №6 имени Абая Кунанбаева города Степногорск отдела образования по городу Степногорск управления образования Акмолинской области»</a:t>
            </a:r>
            <a:endParaRPr lang="ru-RU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D89C5B-ED89-83D7-A008-A76C630B4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5095" y="1215526"/>
            <a:ext cx="1307620" cy="13076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FC0BF8-5BE7-D0A3-2F6B-FB706C27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771" y="1147463"/>
            <a:ext cx="1437882" cy="1375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003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B7D58-4D1C-ABEF-BA9E-F903EB416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202" y="925232"/>
            <a:ext cx="8476642" cy="1646302"/>
          </a:xfrm>
        </p:spPr>
        <p:txBody>
          <a:bodyPr/>
          <a:lstStyle/>
          <a:p>
            <a:pPr algn="ctr"/>
            <a:r>
              <a:rPr lang="kk-KZ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 фракции самопознании</a:t>
            </a:r>
            <a:br>
              <a:rPr lang="kk-KZ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Сапаров Нурбол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7ED937-A1FA-2461-4A63-09E2722B5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274" y="3703702"/>
            <a:ext cx="11635726" cy="1096899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фракции самопознания: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🧠 Помощь ученикам в понимании своих чувств, интересов и целей 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📚 Проведение тренингов и мероприятий по личностному росту 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🗣 Развитие навыков общения и самовыражения 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💬 Организация обсуждений, классных часов на важные жизненные темы 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🌱 Формирование уверенности в себе и самооценки 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🤝 Поддержка учеников в трудных ситуациях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0A1962-B2B0-12A2-CB83-D4EA1C581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505" y="203722"/>
            <a:ext cx="2316992" cy="3089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911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A48583-5C7C-2CFC-B09A-35F7FF2DC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9194" y="887116"/>
            <a:ext cx="6444959" cy="1646302"/>
          </a:xfrm>
        </p:spPr>
        <p:txBody>
          <a:bodyPr/>
          <a:lstStyle/>
          <a:p>
            <a:pPr algn="ctr"/>
            <a:r>
              <a:rPr lang="kk-KZ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 фракции культура и дебаты</a:t>
            </a:r>
            <a:br>
              <a:rPr lang="kk-KZ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Қасен Аружан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30BB6C-9AE4-6315-6F28-68F9864D1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497" y="3502384"/>
            <a:ext cx="10298246" cy="1096899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фракции культуры и дебатов: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🎭 Организация культурных мероприятий (концерты, праздники, конкурсы) 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🗣 Проведение дебатов, дискуссий и интеллектуальных игр 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📚 Развитие ораторского мастерства и культуры речи 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🎨 Поддержка творческих инициатив учеников (музыка, театр, искусство) 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🤝 Формирование уважения к чужому мнению и умения вести диалог 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🧠 Развитие критического мышления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0891CF-C629-D9A6-F7AD-B531E55BE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773" y="631876"/>
            <a:ext cx="3182772" cy="2156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35397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05270B-F6FD-BAA9-11D5-97EC350D2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7592" y="870878"/>
            <a:ext cx="6624378" cy="1646302"/>
          </a:xfrm>
        </p:spPr>
        <p:txBody>
          <a:bodyPr/>
          <a:lstStyle/>
          <a:p>
            <a:pPr algn="ctr"/>
            <a:r>
              <a:rPr lang="kk-KZ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 фракции экологии и труда</a:t>
            </a:r>
            <a:br>
              <a:rPr lang="kk-KZ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Муканова Айдана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11F38CB-AC8A-23C2-20FB-51BA6C12B2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541" y="3392488"/>
            <a:ext cx="11499250" cy="1096899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фракции экологии и труда: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🌿 Проведение экологических акций и мероприятий 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🧹 Организация субботников и поддержание чистоты в школе и на её территории 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♻️ Пропаганда бережного отношения к окружающей среде 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🌳 Озеленение школы (посадка деревьев, уход за растениями) 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🔧 Воспитание уважения к труду и развитие трудовых навыков 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📢 Информирование об экологических проблемах и способах их решения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5192F7-9EC7-F002-7970-8A87E5B68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039" y="586854"/>
            <a:ext cx="2952466" cy="2214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5905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009A6-0CEE-0353-C7AF-73E125439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0224" y="1042070"/>
            <a:ext cx="8246255" cy="1646302"/>
          </a:xfrm>
        </p:spPr>
        <p:txBody>
          <a:bodyPr/>
          <a:lstStyle/>
          <a:p>
            <a:pPr algn="ctr"/>
            <a:r>
              <a:rPr lang="kk-KZ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 фракции </a:t>
            </a: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внутренних дел</a:t>
            </a:r>
            <a:b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Бегайдарова</a:t>
            </a: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Адина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2A1498-FEB4-15A1-A92B-7AA9A88FF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800" y="422639"/>
            <a:ext cx="2166867" cy="2437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AA0D9C79-46E6-3077-7223-5A00654122A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86854" y="3481712"/>
            <a:ext cx="10901918" cy="277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фракции МВД: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порядок и дисциплину в школе.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нарушений и конфликтов между учениками.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Обеспечивать безопасность на территории школы.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Помогать администрации и сотрудничать с другими школьными фракциями.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Участвовать в ролевых мероприятиях и учебных операциях. </a:t>
            </a:r>
          </a:p>
        </p:txBody>
      </p:sp>
    </p:spTree>
    <p:extLst>
      <p:ext uri="{BB962C8B-B14F-4D97-AF65-F5344CB8AC3E}">
        <p14:creationId xmlns:p14="http://schemas.microsoft.com/office/powerpoint/2010/main" val="312529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99CC2-ADA6-0020-39C4-2DF6F0FCC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9141" y="1224742"/>
            <a:ext cx="6789932" cy="1646302"/>
          </a:xfrm>
        </p:spPr>
        <p:txBody>
          <a:bodyPr/>
          <a:lstStyle/>
          <a:p>
            <a:pPr algn="ctr"/>
            <a:r>
              <a:rPr lang="kk-KZ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 фракции 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по чрезвычайным ситуациям</a:t>
            </a:r>
            <a:b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Турганбаев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Медет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BAFECC-F0AE-1421-1610-E579BD96EA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149" y="3750658"/>
            <a:ext cx="9115865" cy="1096899"/>
          </a:xfrm>
        </p:spPr>
        <p:txBody>
          <a:bodyPr>
            <a:normAutofit fontScale="25000" lnSpcReduction="20000"/>
          </a:bodyPr>
          <a:lstStyle/>
          <a:p>
            <a:pPr marL="1143000" indent="-1143000" algn="l">
              <a:buFont typeface="Wingdings" panose="05000000000000000000" pitchFamily="2" charset="2"/>
              <a:buChar char="Ø"/>
            </a:pPr>
            <a:r>
              <a:rPr lang="ru-RU" sz="1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фракции МЧС:</a:t>
            </a:r>
            <a:endParaRPr lang="ru-RU" sz="1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indent="-1143000" algn="l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пожаров, аварий и других чрезвычайных ситуаций. </a:t>
            </a:r>
          </a:p>
          <a:p>
            <a:pPr marL="1143000" indent="-1143000" algn="l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помощи при происшествиях и несчастных случаях. </a:t>
            </a:r>
          </a:p>
          <a:p>
            <a:pPr marL="1143000" indent="-1143000" algn="l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учений и тренировок по безопасности и эвакуации. </a:t>
            </a:r>
          </a:p>
          <a:p>
            <a:pPr marL="1143000" indent="-1143000" algn="l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соблюдением правил безопасности в школе. </a:t>
            </a:r>
          </a:p>
          <a:p>
            <a:pPr marL="1143000" indent="-1143000" algn="l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Своевременная помощь при авариях, травмах и других ЧС.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F54948-FDDF-2169-36D5-2637D31B3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049" y="397599"/>
            <a:ext cx="2450873" cy="2709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159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2D69D-B048-B8C4-103D-C23DAB9819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3961" y="190623"/>
            <a:ext cx="6324077" cy="707136"/>
          </a:xfrm>
        </p:spPr>
        <p:txBody>
          <a:bodyPr/>
          <a:lstStyle/>
          <a:p>
            <a:pPr algn="ctr"/>
            <a:r>
              <a:rPr lang="kk-KZ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парламент: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58AE10-E49B-ACCC-539A-89171BFE7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59724" y="952633"/>
            <a:ext cx="12605981" cy="1096899"/>
          </a:xfrm>
        </p:spPr>
        <p:txBody>
          <a:bodyPr>
            <a:normAutofit fontScale="25000" lnSpcReduction="20000"/>
          </a:bodyPr>
          <a:lstStyle/>
          <a:p>
            <a:pPr marL="1143000" indent="-1143000" algn="ctr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парламент помогает нам участвовать в жизни школы, принимать решения и делать школьную среду безопасной и интересной для всех. Разные фракции выполняют свои задачи: следят за порядком, обеспечивают безопасность, проводят учёбы и помогают при различных ситуациях.</a:t>
            </a:r>
          </a:p>
          <a:p>
            <a:pPr marL="1143000" indent="-1143000" algn="ctr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фракция важна, но вместе они создают сильную и организованную команду, которая делает школу лучше и безопаснее.</a:t>
            </a:r>
          </a:p>
          <a:p>
            <a:pPr marL="1143000" indent="-1143000" algn="ctr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сила — в единстве!</a:t>
            </a:r>
          </a:p>
          <a:p>
            <a:pPr algn="just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54F29A-739F-E443-5913-350B3FE4C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912" y="3383611"/>
            <a:ext cx="3552174" cy="2882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A0121-79DB-611A-7B2D-379AE36CA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445" y="4526107"/>
            <a:ext cx="2812071" cy="2113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76F7E4-F0AA-BFF6-6536-521A4B19B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01" y="4492893"/>
            <a:ext cx="2708131" cy="2146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8064E5-D4D6-4A96-842C-FD1597057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01" y="2377772"/>
            <a:ext cx="2708131" cy="1784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0CC1B0-7E3B-1C16-3A04-7F723B185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191" y="2395357"/>
            <a:ext cx="2892325" cy="1784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898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53126-7455-BDDE-A96C-4CD73C3434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8972" y="193620"/>
            <a:ext cx="9192711" cy="775373"/>
          </a:xfrm>
        </p:spPr>
        <p:txBody>
          <a:bodyPr/>
          <a:lstStyle/>
          <a:p>
            <a:r>
              <a:rPr lang="kk-KZ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Ұлан басы школьного парламента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B8FB19-D2B0-BBF9-096B-BECA1631CF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4813" y="1673372"/>
            <a:ext cx="6876123" cy="351125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Я,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Ұлан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басы школьного парламента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Сунгатова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Балауса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Жанибековна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приветствую всех участников образовательного процесса. Школьный парламент — это команда активных учеников, которая участвует в жизни школы, организует мероприятия и представляет интересы учащихся. Наша цель — сделать школьную жизнь интересной, насыщенной и комфортной для каждого.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Призываю всех быть активными участвовать в жизни школы!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07F69D-286D-F610-53CE-82FB138AB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58" y="1187354"/>
            <a:ext cx="3598632" cy="5370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1642891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924B34-7566-C75F-BFD6-E89D1CA7C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6626" y="1252025"/>
            <a:ext cx="9498747" cy="829994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Истоки и принципы школьного парламента</a:t>
            </a:r>
            <a:b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F78A30-0CB8-8883-50FE-07598D9D2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600" y="2615928"/>
            <a:ext cx="2662298" cy="3404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3499D-6A12-6EC0-9500-EF621C1E6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651" y="2971603"/>
            <a:ext cx="3644129" cy="3238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9677BB-90B3-F5DF-18CA-129438DED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05" y="2971603"/>
            <a:ext cx="3701142" cy="3238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0DD95E-7840-452F-0608-CBB83D45453F}"/>
              </a:ext>
            </a:extLst>
          </p:cNvPr>
          <p:cNvSpPr txBox="1"/>
          <p:nvPr/>
        </p:nvSpPr>
        <p:spPr>
          <a:xfrm>
            <a:off x="815927" y="1066857"/>
            <a:ext cx="10381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Парламент укрепляет самоуправление, формирует лидерство и помогает интегрировать учеников в социальные проекты, улучшая атмосферу и единство школы.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5954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1AD00C-5059-182A-D822-86A532A3AD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9078" y="853156"/>
            <a:ext cx="7033844" cy="896969"/>
          </a:xfrm>
        </p:spPr>
        <p:txBody>
          <a:bodyPr/>
          <a:lstStyle/>
          <a:p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Фракции и их министры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9EE75E-2841-FD58-D5EB-0C120B6F9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696" y="1301640"/>
            <a:ext cx="7033844" cy="109689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 фракции информации</a:t>
            </a:r>
          </a:p>
          <a:p>
            <a:pPr algn="ctr"/>
            <a:r>
              <a:rPr lang="ru-RU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Эдиг</a:t>
            </a: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9B165BA-AC3D-4601-3DFF-7727EB0400DF}"/>
              </a:ext>
            </a:extLst>
          </p:cNvPr>
          <p:cNvSpPr/>
          <p:nvPr/>
        </p:nvSpPr>
        <p:spPr>
          <a:xfrm>
            <a:off x="661182" y="1083857"/>
            <a:ext cx="2672861" cy="22648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F801C3-5D55-50F7-4939-BD0EAE594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43" y="1083857"/>
            <a:ext cx="2654100" cy="2264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D95972-CC1F-0684-8D67-89A3DA8CB867}"/>
              </a:ext>
            </a:extLst>
          </p:cNvPr>
          <p:cNvSpPr txBox="1"/>
          <p:nvPr/>
        </p:nvSpPr>
        <p:spPr>
          <a:xfrm>
            <a:off x="661182" y="3769048"/>
            <a:ext cx="115120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фракции информации: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📢 Распространение новостей о школьных мероприятиях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📝 Подготовка объявлений, постов, статей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📱 Ведение социальных сетей школы или парламента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📸 Фото- и видеосъёмка событий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🗞 Выпуск школьной газеты или информационного бюллетеня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🎤 Освещение работы других фракций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62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67B72-E4D4-8330-64C0-F71F5604D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6579" y="917406"/>
            <a:ext cx="6860345" cy="1646302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 Фракция заботы </a:t>
            </a:r>
            <a:b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Барлыбай</a:t>
            </a: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Дамира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39589F-F1B5-F331-A38F-AD2BA8ECD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449" y="3243989"/>
            <a:ext cx="11694172" cy="1096899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фракции заботы:</a:t>
            </a:r>
          </a:p>
          <a:p>
            <a:pPr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🤝 Помощь ученикам, которым нужна поддержка (новеньким, младшим, тем, кто испытывает трудности) </a:t>
            </a:r>
          </a:p>
          <a:p>
            <a:pPr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💙 Организация благотворительных акций (сбор вещей, помощь нуждающимся) </a:t>
            </a:r>
          </a:p>
          <a:p>
            <a:pPr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🧠 Поддержка психологического комфорта и дружеской атмосферы </a:t>
            </a:r>
          </a:p>
          <a:p>
            <a:pPr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🧹 Участие в акциях по улучшению школьной среды (чистота, уют, оформление) </a:t>
            </a:r>
          </a:p>
          <a:p>
            <a:pPr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🎉 Проведение мероприятий, направленных на сплочение учеников </a:t>
            </a:r>
          </a:p>
          <a:p>
            <a:pPr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👂 Выслушивание предложений и проблем учащихся</a:t>
            </a:r>
          </a:p>
          <a:p>
            <a:endParaRPr lang="ru-RU" sz="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65E58B-D383-B307-0847-31EC13425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76" y="418138"/>
            <a:ext cx="2916702" cy="2250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1872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E78609-961D-A12D-EC03-1E44B93BC5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4085" y="845453"/>
            <a:ext cx="6874413" cy="1646302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 фракции права и порядка</a:t>
            </a:r>
            <a:b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Козлова Дарья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4440790-62F2-E502-7DD5-CD22C59E9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4644" y="3429000"/>
            <a:ext cx="10202712" cy="2783958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фракции права и порядка: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📜 Контроль соблюдения школьных правил и устава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⚖️ Разъяснение прав и обязанностей учеников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🚫 Профилактика нарушений дисциплины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🗣 Участие в разрешении конфликтов между учениками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📢 Проведение бесед и мероприятий на тему закона и ответственности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👮 Сотрудничество с администрацией школы по вопросам порядка</a:t>
            </a:r>
          </a:p>
          <a:p>
            <a:pPr algn="l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30BDA4-B34D-A463-1B0A-7F50C99E8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96" y="361997"/>
            <a:ext cx="2522212" cy="2613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7597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E42347-B6E9-1FA5-2318-C7BE5CBE9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0647" y="963431"/>
            <a:ext cx="6593057" cy="1646302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 фракции печати и информации</a:t>
            </a:r>
            <a:b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Шатауова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Аяулым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7D77FD-6EF8-3327-A794-547EA7AF58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314" y="3429000"/>
            <a:ext cx="10407429" cy="1096899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20000"/>
              </a:lnSpc>
            </a:pPr>
            <a:r>
              <a:rPr lang="ru-RU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фракции печати и информации: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📰 Подготовка и выпуск школьной газеты или журнала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📢 Информирование учеников о новостях и мероприятиях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📝 Написание статей, заметок, интервью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📱 Ведение социальных сетей школы или парламента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📸 Фото- и видеосъёмка школьных событий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🎨 Создание афиш, плакатов и объявлений</a:t>
            </a:r>
          </a:p>
          <a:p>
            <a:pPr algn="l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33EE6C-BB3C-E385-1BB3-AFDC219B2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63" y="573205"/>
            <a:ext cx="3235670" cy="2426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79773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CB82F-23D3-9B60-033B-8EADF7166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9622" y="901206"/>
            <a:ext cx="6547212" cy="1646302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 фракции спорта и ЗОЖ</a:t>
            </a:r>
            <a:b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Самиғолла Жәңгірхан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176C5A-355D-3DDA-A0BC-63A2B1694F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6364" y="3429000"/>
            <a:ext cx="10668261" cy="1096899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70000"/>
              </a:lnSpc>
              <a:spcBef>
                <a:spcPts val="0"/>
              </a:spcBef>
            </a:pPr>
            <a:r>
              <a:rPr lang="ru-RU" sz="8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фракции спорта и ЗОЖ:</a:t>
            </a:r>
          </a:p>
          <a:p>
            <a:pPr algn="l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🏃 Организация спортивных соревнований и турниров </a:t>
            </a:r>
          </a:p>
          <a:p>
            <a:pPr algn="l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🧘 Популяризация здорового образа жизни </a:t>
            </a:r>
          </a:p>
          <a:p>
            <a:pPr algn="l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🥗 Проведение акций и мероприятий о правильном питании и здоровье </a:t>
            </a:r>
          </a:p>
          <a:p>
            <a:pPr algn="l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🚴 Привлечение учеников к активному отдыху и занятиям спортом </a:t>
            </a:r>
          </a:p>
          <a:p>
            <a:pPr algn="l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📢 Информирование о пользе физической активности </a:t>
            </a:r>
          </a:p>
          <a:p>
            <a:pPr algn="l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🏅 Поддержка школьных спортивных команд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DFD60A-7B2E-50B0-7FE6-72BC062D6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957" y="268786"/>
            <a:ext cx="2302183" cy="2911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43611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AB0FA2-E82C-3733-658A-D140792A8E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2601" y="730615"/>
            <a:ext cx="7099631" cy="1646302"/>
          </a:xfrm>
        </p:spPr>
        <p:txBody>
          <a:bodyPr/>
          <a:lstStyle/>
          <a:p>
            <a:pPr algn="ctr"/>
            <a:r>
              <a:rPr lang="kk-KZ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 фракции счастье</a:t>
            </a:r>
            <a:br>
              <a:rPr lang="kk-KZ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Сапарова Акнур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E36ECB-F79C-E30A-7716-DEA6929CD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370" y="3429000"/>
            <a:ext cx="10816862" cy="1096899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фракции счастья: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😊 Создание дружелюбной и радостной атмосферы в школе 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🎉 Организация развлекательных и праздничных мероприятий 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💌 Проведение акций для поднятия настроения (например, «День комплиментов») 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🤝 Сплочение учеников и развитие дружбы между классами 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🌈 Поддержка учеников, создание комфортной эмоциональной среды 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🎭 Проведение творческих и игровых активностей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FBD4B5-BDA0-2E1B-BDC9-1352AB130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790" y="189339"/>
            <a:ext cx="2125348" cy="2953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771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349</TotalTime>
  <Words>861</Words>
  <Application>Microsoft Office PowerPoint</Application>
  <PresentationFormat>Широкоэкранный</PresentationFormat>
  <Paragraphs>100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Times New Roman</vt:lpstr>
      <vt:lpstr>Trebuchet MS</vt:lpstr>
      <vt:lpstr>Wingdings</vt:lpstr>
      <vt:lpstr>Wingdings 3</vt:lpstr>
      <vt:lpstr>Аспект</vt:lpstr>
      <vt:lpstr>  </vt:lpstr>
      <vt:lpstr>Ұлан басы школьного парламента</vt:lpstr>
      <vt:lpstr>Истоки и принципы школьного парламента   </vt:lpstr>
      <vt:lpstr>Фракции и их министры  </vt:lpstr>
      <vt:lpstr>Министр Фракция заботы  Барлыбай Дамира</vt:lpstr>
      <vt:lpstr>Министр фракции права и порядка Козлова Дарья</vt:lpstr>
      <vt:lpstr>Министр фракции печати и информации Шатауова Аяулым</vt:lpstr>
      <vt:lpstr>Министр фракции спорта и ЗОЖ Самиғолла Жәңгірхан</vt:lpstr>
      <vt:lpstr>Министр фракции счастье Сапарова Акнур</vt:lpstr>
      <vt:lpstr>Министр фракции самопознании Сапаров Нурбол</vt:lpstr>
      <vt:lpstr>Министр фракции культура и дебаты Қасен Аружан</vt:lpstr>
      <vt:lpstr>Министр фракции экологии и труда Муканова Айдана</vt:lpstr>
      <vt:lpstr>Министр фракции Министерства внутренних дел Бегайдарова Адина</vt:lpstr>
      <vt:lpstr>Министр фракции Министерство по чрезвычайным ситуациям Турганбаев Медет</vt:lpstr>
      <vt:lpstr>Школьный парламент: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Школьный парламент: структура и ключевые направления. КГУ школы – гимназии №6 имени Абая Кунанбаева города Степногорск отдела образования по городу Степногорск управления образования Акмолинской области»</dc:title>
  <dc:creator>Админ</dc:creator>
  <cp:lastModifiedBy>Админ</cp:lastModifiedBy>
  <cp:revision>3</cp:revision>
  <dcterms:created xsi:type="dcterms:W3CDTF">2026-04-08T04:40:17Z</dcterms:created>
  <dcterms:modified xsi:type="dcterms:W3CDTF">2026-04-09T05:03:10Z</dcterms:modified>
</cp:coreProperties>
</file>