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6" r:id="rId2"/>
    <p:sldId id="275" r:id="rId3"/>
    <p:sldId id="277" r:id="rId4"/>
    <p:sldId id="270" r:id="rId5"/>
    <p:sldId id="283" r:id="rId6"/>
    <p:sldId id="281" r:id="rId7"/>
    <p:sldId id="280" r:id="rId8"/>
    <p:sldId id="279" r:id="rId9"/>
    <p:sldId id="28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11EA3-5566-474E-AE2A-6E29158742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4573265-11C0-4E34-B269-FCF475D56EF9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Цели и задачи: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6ACE98-9090-4BF1-8944-C35342A796A7}" type="parTrans" cxnId="{E11D53FE-C124-4676-A551-897BD47D9B3F}">
      <dgm:prSet/>
      <dgm:spPr/>
      <dgm:t>
        <a:bodyPr/>
        <a:lstStyle/>
        <a:p>
          <a:endParaRPr lang="ru-RU"/>
        </a:p>
      </dgm:t>
    </dgm:pt>
    <dgm:pt modelId="{114A800C-95B0-4698-BB99-4FB5304BE0D4}" type="sibTrans" cxnId="{E11D53FE-C124-4676-A551-897BD47D9B3F}">
      <dgm:prSet/>
      <dgm:spPr/>
      <dgm:t>
        <a:bodyPr/>
        <a:lstStyle/>
        <a:p>
          <a:endParaRPr lang="ru-RU"/>
        </a:p>
      </dgm:t>
    </dgm:pt>
    <dgm:pt modelId="{8156E75B-E92F-46C8-B792-D04FFE6A9D16}">
      <dgm:prSet/>
      <dgm:spPr/>
      <dgm:t>
        <a:bodyPr/>
        <a:lstStyle/>
        <a:p>
          <a:pPr algn="l" rtl="0"/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Систематизировать представление об обратной связи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1729DF-C998-4493-AB4A-91470EAADB1B}" type="parTrans" cxnId="{895FA434-F5E6-493F-8719-6F57B2481947}">
      <dgm:prSet/>
      <dgm:spPr/>
      <dgm:t>
        <a:bodyPr/>
        <a:lstStyle/>
        <a:p>
          <a:endParaRPr lang="ru-RU"/>
        </a:p>
      </dgm:t>
    </dgm:pt>
    <dgm:pt modelId="{3EE1E6A2-7596-43A2-971F-E5071A3F941F}" type="sibTrans" cxnId="{895FA434-F5E6-493F-8719-6F57B2481947}">
      <dgm:prSet/>
      <dgm:spPr/>
      <dgm:t>
        <a:bodyPr/>
        <a:lstStyle/>
        <a:p>
          <a:endParaRPr lang="ru-RU"/>
        </a:p>
      </dgm:t>
    </dgm:pt>
    <dgm:pt modelId="{7E1E145A-2390-43ED-8B17-FE49EDF7B1A1}">
      <dgm:prSet/>
      <dgm:spPr/>
      <dgm:t>
        <a:bodyPr/>
        <a:lstStyle/>
        <a:p>
          <a:pPr algn="l" rtl="0"/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Проанализировать реальную ситуацию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EB12DD-8DF0-483C-B783-CF8F560D6B28}" type="parTrans" cxnId="{6E5BA25A-1824-46A5-8AD6-0F3CEA47E76E}">
      <dgm:prSet/>
      <dgm:spPr/>
      <dgm:t>
        <a:bodyPr/>
        <a:lstStyle/>
        <a:p>
          <a:endParaRPr lang="ru-RU"/>
        </a:p>
      </dgm:t>
    </dgm:pt>
    <dgm:pt modelId="{0FF8A672-E10E-4544-AF63-820398F145F9}" type="sibTrans" cxnId="{6E5BA25A-1824-46A5-8AD6-0F3CEA47E76E}">
      <dgm:prSet/>
      <dgm:spPr/>
      <dgm:t>
        <a:bodyPr/>
        <a:lstStyle/>
        <a:p>
          <a:endParaRPr lang="ru-RU"/>
        </a:p>
      </dgm:t>
    </dgm:pt>
    <dgm:pt modelId="{9590ADD3-FEB0-4237-A72D-CC730E40EA46}">
      <dgm:prSet/>
      <dgm:spPr/>
      <dgm:t>
        <a:bodyPr/>
        <a:lstStyle/>
        <a:p>
          <a:pPr algn="l" rtl="0"/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Выработать общие правила для работы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32C8243-BC51-4656-966D-71F40A811C17}" type="parTrans" cxnId="{836DBC4E-E870-418A-BE58-420AA506134E}">
      <dgm:prSet/>
      <dgm:spPr/>
      <dgm:t>
        <a:bodyPr/>
        <a:lstStyle/>
        <a:p>
          <a:endParaRPr lang="ru-RU"/>
        </a:p>
      </dgm:t>
    </dgm:pt>
    <dgm:pt modelId="{48A05115-1F55-4A4D-A396-57A3555E0E38}" type="sibTrans" cxnId="{836DBC4E-E870-418A-BE58-420AA506134E}">
      <dgm:prSet/>
      <dgm:spPr/>
      <dgm:t>
        <a:bodyPr/>
        <a:lstStyle/>
        <a:p>
          <a:endParaRPr lang="ru-RU"/>
        </a:p>
      </dgm:t>
    </dgm:pt>
    <dgm:pt modelId="{1789C8AF-E82E-412A-BECD-D9F25536E676}" type="pres">
      <dgm:prSet presAssocID="{BA111EA3-5566-474E-AE2A-6E29158742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FFFB7-66D4-479A-A0A2-E4A7DD9E782B}" type="pres">
      <dgm:prSet presAssocID="{A4573265-11C0-4E34-B269-FCF475D56EF9}" presName="parentText" presStyleLbl="node1" presStyleIdx="0" presStyleCnt="1" custLinFactNeighborX="667" custLinFactNeighborY="-3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D3962-E0A1-4C6C-B607-4279127F382C}" type="pres">
      <dgm:prSet presAssocID="{A4573265-11C0-4E34-B269-FCF475D56EF9}" presName="childText" presStyleLbl="revTx" presStyleIdx="0" presStyleCnt="1" custLinFactNeighborX="1667" custLinFactNeighborY="52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A9996-C535-45A5-B35F-53E00AEAC06C}" type="presOf" srcId="{9590ADD3-FEB0-4237-A72D-CC730E40EA46}" destId="{D96D3962-E0A1-4C6C-B607-4279127F382C}" srcOrd="0" destOrd="2" presId="urn:microsoft.com/office/officeart/2005/8/layout/vList2"/>
    <dgm:cxn modelId="{143F35EE-F490-4337-A23F-8E512A1A248A}" type="presOf" srcId="{8156E75B-E92F-46C8-B792-D04FFE6A9D16}" destId="{D96D3962-E0A1-4C6C-B607-4279127F382C}" srcOrd="0" destOrd="0" presId="urn:microsoft.com/office/officeart/2005/8/layout/vList2"/>
    <dgm:cxn modelId="{C2EC15FD-3B5C-4F36-8869-45889ED2F6D3}" type="presOf" srcId="{A4573265-11C0-4E34-B269-FCF475D56EF9}" destId="{AE4FFFB7-66D4-479A-A0A2-E4A7DD9E782B}" srcOrd="0" destOrd="0" presId="urn:microsoft.com/office/officeart/2005/8/layout/vList2"/>
    <dgm:cxn modelId="{6E5BA25A-1824-46A5-8AD6-0F3CEA47E76E}" srcId="{A4573265-11C0-4E34-B269-FCF475D56EF9}" destId="{7E1E145A-2390-43ED-8B17-FE49EDF7B1A1}" srcOrd="1" destOrd="0" parTransId="{49EB12DD-8DF0-483C-B783-CF8F560D6B28}" sibTransId="{0FF8A672-E10E-4544-AF63-820398F145F9}"/>
    <dgm:cxn modelId="{836DBC4E-E870-418A-BE58-420AA506134E}" srcId="{A4573265-11C0-4E34-B269-FCF475D56EF9}" destId="{9590ADD3-FEB0-4237-A72D-CC730E40EA46}" srcOrd="2" destOrd="0" parTransId="{032C8243-BC51-4656-966D-71F40A811C17}" sibTransId="{48A05115-1F55-4A4D-A396-57A3555E0E38}"/>
    <dgm:cxn modelId="{141AFA9F-C9D8-48AA-A988-25D375C35C99}" type="presOf" srcId="{7E1E145A-2390-43ED-8B17-FE49EDF7B1A1}" destId="{D96D3962-E0A1-4C6C-B607-4279127F382C}" srcOrd="0" destOrd="1" presId="urn:microsoft.com/office/officeart/2005/8/layout/vList2"/>
    <dgm:cxn modelId="{E11D53FE-C124-4676-A551-897BD47D9B3F}" srcId="{BA111EA3-5566-474E-AE2A-6E29158742A8}" destId="{A4573265-11C0-4E34-B269-FCF475D56EF9}" srcOrd="0" destOrd="0" parTransId="{FE6ACE98-9090-4BF1-8944-C35342A796A7}" sibTransId="{114A800C-95B0-4698-BB99-4FB5304BE0D4}"/>
    <dgm:cxn modelId="{36194AA6-4EA9-49C3-A284-81B73E556C62}" type="presOf" srcId="{BA111EA3-5566-474E-AE2A-6E29158742A8}" destId="{1789C8AF-E82E-412A-BECD-D9F25536E676}" srcOrd="0" destOrd="0" presId="urn:microsoft.com/office/officeart/2005/8/layout/vList2"/>
    <dgm:cxn modelId="{895FA434-F5E6-493F-8719-6F57B2481947}" srcId="{A4573265-11C0-4E34-B269-FCF475D56EF9}" destId="{8156E75B-E92F-46C8-B792-D04FFE6A9D16}" srcOrd="0" destOrd="0" parTransId="{AC1729DF-C998-4493-AB4A-91470EAADB1B}" sibTransId="{3EE1E6A2-7596-43A2-971F-E5071A3F941F}"/>
    <dgm:cxn modelId="{8C727B3F-31B5-4B54-B28C-377468E6F63D}" type="presParOf" srcId="{1789C8AF-E82E-412A-BECD-D9F25536E676}" destId="{AE4FFFB7-66D4-479A-A0A2-E4A7DD9E782B}" srcOrd="0" destOrd="0" presId="urn:microsoft.com/office/officeart/2005/8/layout/vList2"/>
    <dgm:cxn modelId="{E94D2C67-58E9-4DCB-829F-AD00B74F9958}" type="presParOf" srcId="{1789C8AF-E82E-412A-BECD-D9F25536E676}" destId="{D96D3962-E0A1-4C6C-B607-4279127F382C}" srcOrd="1" destOrd="0" presId="urn:microsoft.com/office/officeart/2005/8/layout/vList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190B0-86CF-4C2C-B236-9E11E4C4E1E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D1106-710B-4974-A2D4-A9F7E1F40E5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проблемы</a:t>
          </a:r>
          <a:endParaRPr lang="ru-RU" sz="24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715D389-C5B1-426D-84CE-BE0C9A6EF8E4}" type="parTrans" cxnId="{FA9586D0-2EFB-4B9D-A366-01683A3D7DB0}">
      <dgm:prSet/>
      <dgm:spPr/>
      <dgm:t>
        <a:bodyPr/>
        <a:lstStyle/>
        <a:p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EE1E065-5075-412D-8131-DF2453B3FD98}" type="sibTrans" cxnId="{FA9586D0-2EFB-4B9D-A366-01683A3D7DB0}">
      <dgm:prSet/>
      <dgm:spPr/>
      <dgm:t>
        <a:bodyPr/>
        <a:lstStyle/>
        <a:p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C95331-3946-4EE7-9A52-30E800284F4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Психологический фон</a:t>
          </a:r>
          <a:endParaRPr lang="ru-RU" sz="24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AF5BFDF-27EB-44E4-86C8-8DEFD8DE38EF}" type="parTrans" cxnId="{73E7D8E7-0993-48E2-9834-55ED0089D632}">
      <dgm:prSet/>
      <dgm:spPr/>
      <dgm:t>
        <a:bodyPr/>
        <a:lstStyle/>
        <a:p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41F831-AD72-412A-A5B6-5FC780000A05}" type="sibTrans" cxnId="{73E7D8E7-0993-48E2-9834-55ED0089D632}">
      <dgm:prSet/>
      <dgm:spPr/>
      <dgm:t>
        <a:bodyPr/>
        <a:lstStyle/>
        <a:p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E1C6AB-8E20-439E-8D20-A95B69D53F2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Техническая оснащенность</a:t>
          </a:r>
          <a:endParaRPr lang="ru-RU" sz="24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60E8FFA-4EEC-40AD-8CE1-CC6EED4CD77B}" type="parTrans" cxnId="{8EB291A7-1A01-47B4-8537-7362CBB72E13}">
      <dgm:prSet/>
      <dgm:spPr/>
      <dgm:t>
        <a:bodyPr/>
        <a:lstStyle/>
        <a:p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65582E-F654-41C8-81B8-944B0D954404}" type="sibTrans" cxnId="{8EB291A7-1A01-47B4-8537-7362CBB72E13}">
      <dgm:prSet/>
      <dgm:spPr/>
      <dgm:t>
        <a:bodyPr/>
        <a:lstStyle/>
        <a:p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771860-EA1C-40C4-80F2-ED7F9EAC651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Цифровые компетенции педагогов</a:t>
          </a:r>
          <a:endParaRPr lang="ru-RU" sz="24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5147BB5-EEF4-4390-BD0A-926DE1541F31}" type="parTrans" cxnId="{CDF34094-F435-47FF-9CC9-0218C24B74D4}">
      <dgm:prSet/>
      <dgm:spPr/>
      <dgm:t>
        <a:bodyPr/>
        <a:lstStyle/>
        <a:p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0C56A5-60F9-4028-8995-A70D9D950485}" type="sibTrans" cxnId="{CDF34094-F435-47FF-9CC9-0218C24B74D4}">
      <dgm:prSet/>
      <dgm:spPr/>
      <dgm:t>
        <a:bodyPr/>
        <a:lstStyle/>
        <a:p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3E4DEE8-10E9-4E97-83AE-22EB54E02CB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Потеря обратной связи</a:t>
          </a:r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948D52-DBE8-4FE0-8CB5-0D56B561DD85}" type="parTrans" cxnId="{2A01E0DD-E4FF-466D-9C68-F38E2172DBC5}">
      <dgm:prSet/>
      <dgm:spPr/>
      <dgm:t>
        <a:bodyPr/>
        <a:lstStyle/>
        <a:p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2CA86C2-7234-4862-ABAD-ABFEA0570C0A}" type="sibTrans" cxnId="{2A01E0DD-E4FF-466D-9C68-F38E2172DBC5}">
      <dgm:prSet/>
      <dgm:spPr/>
      <dgm:t>
        <a:bodyPr/>
        <a:lstStyle/>
        <a:p>
          <a:endParaRPr lang="ru-RU" sz="2400" b="1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7150034-437A-4E32-86F9-51F32B18B549}" type="pres">
      <dgm:prSet presAssocID="{E96190B0-86CF-4C2C-B236-9E11E4C4E1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10CA7B-8BCE-4508-93D0-911094B0ED0D}" type="pres">
      <dgm:prSet presAssocID="{55DD1106-710B-4974-A2D4-A9F7E1F40E5D}" presName="hierRoot1" presStyleCnt="0">
        <dgm:presLayoutVars>
          <dgm:hierBranch val="init"/>
        </dgm:presLayoutVars>
      </dgm:prSet>
      <dgm:spPr/>
    </dgm:pt>
    <dgm:pt modelId="{54C3F02C-698A-4728-B784-BA862743B596}" type="pres">
      <dgm:prSet presAssocID="{55DD1106-710B-4974-A2D4-A9F7E1F40E5D}" presName="rootComposite1" presStyleCnt="0"/>
      <dgm:spPr/>
    </dgm:pt>
    <dgm:pt modelId="{4D711BEB-6158-426D-AD10-EC86B85B37C2}" type="pres">
      <dgm:prSet presAssocID="{55DD1106-710B-4974-A2D4-A9F7E1F40E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3A87AE-4354-4E12-8207-AF98D18FB781}" type="pres">
      <dgm:prSet presAssocID="{55DD1106-710B-4974-A2D4-A9F7E1F40E5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31759D1-6025-4619-86CE-12CBA9C4C56E}" type="pres">
      <dgm:prSet presAssocID="{55DD1106-710B-4974-A2D4-A9F7E1F40E5D}" presName="hierChild2" presStyleCnt="0"/>
      <dgm:spPr/>
    </dgm:pt>
    <dgm:pt modelId="{14C79C83-0A62-4ADF-B7CC-5F9D5E4CB2CC}" type="pres">
      <dgm:prSet presAssocID="{2AF5BFDF-27EB-44E4-86C8-8DEFD8DE38E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66FCDF4-F273-428E-B7C1-2068362192BB}" type="pres">
      <dgm:prSet presAssocID="{48C95331-3946-4EE7-9A52-30E800284F46}" presName="hierRoot2" presStyleCnt="0">
        <dgm:presLayoutVars>
          <dgm:hierBranch val="init"/>
        </dgm:presLayoutVars>
      </dgm:prSet>
      <dgm:spPr/>
    </dgm:pt>
    <dgm:pt modelId="{74B5B720-9B11-4DE1-ADF0-AE5ECABF4DB0}" type="pres">
      <dgm:prSet presAssocID="{48C95331-3946-4EE7-9A52-30E800284F46}" presName="rootComposite" presStyleCnt="0"/>
      <dgm:spPr/>
    </dgm:pt>
    <dgm:pt modelId="{B9189F40-DA65-4637-AF37-586EF9C87269}" type="pres">
      <dgm:prSet presAssocID="{48C95331-3946-4EE7-9A52-30E800284F46}" presName="rootText" presStyleLbl="node2" presStyleIdx="0" presStyleCnt="4" custScaleX="127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DB2736-B2DF-4FFC-9DED-887788ABE856}" type="pres">
      <dgm:prSet presAssocID="{48C95331-3946-4EE7-9A52-30E800284F46}" presName="rootConnector" presStyleLbl="node2" presStyleIdx="0" presStyleCnt="4"/>
      <dgm:spPr/>
      <dgm:t>
        <a:bodyPr/>
        <a:lstStyle/>
        <a:p>
          <a:endParaRPr lang="ru-RU"/>
        </a:p>
      </dgm:t>
    </dgm:pt>
    <dgm:pt modelId="{83C10E84-F22E-40C0-BAC0-63EC5465C3B5}" type="pres">
      <dgm:prSet presAssocID="{48C95331-3946-4EE7-9A52-30E800284F46}" presName="hierChild4" presStyleCnt="0"/>
      <dgm:spPr/>
    </dgm:pt>
    <dgm:pt modelId="{1605C238-25F5-41EE-B5E9-49F5095ABF03}" type="pres">
      <dgm:prSet presAssocID="{48C95331-3946-4EE7-9A52-30E800284F46}" presName="hierChild5" presStyleCnt="0"/>
      <dgm:spPr/>
    </dgm:pt>
    <dgm:pt modelId="{F9A24D37-E9B4-447D-813A-307833883732}" type="pres">
      <dgm:prSet presAssocID="{760E8FFA-4EEC-40AD-8CE1-CC6EED4CD77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5DD144B-188F-488B-9DB4-0833637DAFE0}" type="pres">
      <dgm:prSet presAssocID="{E7E1C6AB-8E20-439E-8D20-A95B69D53F22}" presName="hierRoot2" presStyleCnt="0">
        <dgm:presLayoutVars>
          <dgm:hierBranch val="init"/>
        </dgm:presLayoutVars>
      </dgm:prSet>
      <dgm:spPr/>
    </dgm:pt>
    <dgm:pt modelId="{D2155F0E-7C72-4278-AC5F-F1CB8CD6454C}" type="pres">
      <dgm:prSet presAssocID="{E7E1C6AB-8E20-439E-8D20-A95B69D53F22}" presName="rootComposite" presStyleCnt="0"/>
      <dgm:spPr/>
    </dgm:pt>
    <dgm:pt modelId="{3C7368D9-B5C4-428A-A5CF-DD95C00BDEE5}" type="pres">
      <dgm:prSet presAssocID="{E7E1C6AB-8E20-439E-8D20-A95B69D53F2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E92BD3-4323-4B8A-B686-0F0C04B5E7E4}" type="pres">
      <dgm:prSet presAssocID="{E7E1C6AB-8E20-439E-8D20-A95B69D53F22}" presName="rootConnector" presStyleLbl="node2" presStyleIdx="1" presStyleCnt="4"/>
      <dgm:spPr/>
      <dgm:t>
        <a:bodyPr/>
        <a:lstStyle/>
        <a:p>
          <a:endParaRPr lang="ru-RU"/>
        </a:p>
      </dgm:t>
    </dgm:pt>
    <dgm:pt modelId="{28194853-DD6C-45D7-BC99-5C9321EE945D}" type="pres">
      <dgm:prSet presAssocID="{E7E1C6AB-8E20-439E-8D20-A95B69D53F22}" presName="hierChild4" presStyleCnt="0"/>
      <dgm:spPr/>
    </dgm:pt>
    <dgm:pt modelId="{AD5773CE-974E-4C33-B2CF-9137AA77ABEF}" type="pres">
      <dgm:prSet presAssocID="{E7E1C6AB-8E20-439E-8D20-A95B69D53F22}" presName="hierChild5" presStyleCnt="0"/>
      <dgm:spPr/>
    </dgm:pt>
    <dgm:pt modelId="{165B6127-612B-4C2D-95A0-9D026E57A11D}" type="pres">
      <dgm:prSet presAssocID="{15147BB5-EEF4-4390-BD0A-926DE1541F3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79F953DF-DB71-4026-8FF3-A0775ED44755}" type="pres">
      <dgm:prSet presAssocID="{60771860-EA1C-40C4-80F2-ED7F9EAC6512}" presName="hierRoot2" presStyleCnt="0">
        <dgm:presLayoutVars>
          <dgm:hierBranch val="init"/>
        </dgm:presLayoutVars>
      </dgm:prSet>
      <dgm:spPr/>
    </dgm:pt>
    <dgm:pt modelId="{5195B412-501E-4BC0-8AD7-983C0CAC9CE0}" type="pres">
      <dgm:prSet presAssocID="{60771860-EA1C-40C4-80F2-ED7F9EAC6512}" presName="rootComposite" presStyleCnt="0"/>
      <dgm:spPr/>
    </dgm:pt>
    <dgm:pt modelId="{6EB1C4BE-6EF2-4360-B7C5-74BE3F86236B}" type="pres">
      <dgm:prSet presAssocID="{60771860-EA1C-40C4-80F2-ED7F9EAC65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CFEC5-184F-405C-90AA-343BF8175542}" type="pres">
      <dgm:prSet presAssocID="{60771860-EA1C-40C4-80F2-ED7F9EAC6512}" presName="rootConnector" presStyleLbl="node2" presStyleIdx="2" presStyleCnt="4"/>
      <dgm:spPr/>
      <dgm:t>
        <a:bodyPr/>
        <a:lstStyle/>
        <a:p>
          <a:endParaRPr lang="ru-RU"/>
        </a:p>
      </dgm:t>
    </dgm:pt>
    <dgm:pt modelId="{BB22C65E-4598-43C3-934B-A4A231BB2A82}" type="pres">
      <dgm:prSet presAssocID="{60771860-EA1C-40C4-80F2-ED7F9EAC6512}" presName="hierChild4" presStyleCnt="0"/>
      <dgm:spPr/>
    </dgm:pt>
    <dgm:pt modelId="{634AA94C-8B41-4F00-B5D2-1947997BAB37}" type="pres">
      <dgm:prSet presAssocID="{60771860-EA1C-40C4-80F2-ED7F9EAC6512}" presName="hierChild5" presStyleCnt="0"/>
      <dgm:spPr/>
    </dgm:pt>
    <dgm:pt modelId="{B3F1D6FC-8274-4925-8B49-38CADB529A87}" type="pres">
      <dgm:prSet presAssocID="{6E948D52-DBE8-4FE0-8CB5-0D56B561DD8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33DE739-DA10-4CEC-9C0F-D2020F254781}" type="pres">
      <dgm:prSet presAssocID="{33E4DEE8-10E9-4E97-83AE-22EB54E02CB9}" presName="hierRoot2" presStyleCnt="0">
        <dgm:presLayoutVars>
          <dgm:hierBranch val="init"/>
        </dgm:presLayoutVars>
      </dgm:prSet>
      <dgm:spPr/>
    </dgm:pt>
    <dgm:pt modelId="{C5260EFA-19D0-4CFB-A75A-4CFAA3E5AE6D}" type="pres">
      <dgm:prSet presAssocID="{33E4DEE8-10E9-4E97-83AE-22EB54E02CB9}" presName="rootComposite" presStyleCnt="0"/>
      <dgm:spPr/>
    </dgm:pt>
    <dgm:pt modelId="{B950044D-4EB2-4DD1-9931-CD5E22F08350}" type="pres">
      <dgm:prSet presAssocID="{33E4DEE8-10E9-4E97-83AE-22EB54E02CB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A8B05-DE05-49C9-9635-1FD0A9969A9C}" type="pres">
      <dgm:prSet presAssocID="{33E4DEE8-10E9-4E97-83AE-22EB54E02CB9}" presName="rootConnector" presStyleLbl="node2" presStyleIdx="3" presStyleCnt="4"/>
      <dgm:spPr/>
      <dgm:t>
        <a:bodyPr/>
        <a:lstStyle/>
        <a:p>
          <a:endParaRPr lang="ru-RU"/>
        </a:p>
      </dgm:t>
    </dgm:pt>
    <dgm:pt modelId="{610C65C9-020D-40FE-80B6-04B05B5FAF54}" type="pres">
      <dgm:prSet presAssocID="{33E4DEE8-10E9-4E97-83AE-22EB54E02CB9}" presName="hierChild4" presStyleCnt="0"/>
      <dgm:spPr/>
    </dgm:pt>
    <dgm:pt modelId="{56BF255E-B061-4249-A06C-3A87F882FD7F}" type="pres">
      <dgm:prSet presAssocID="{33E4DEE8-10E9-4E97-83AE-22EB54E02CB9}" presName="hierChild5" presStyleCnt="0"/>
      <dgm:spPr/>
    </dgm:pt>
    <dgm:pt modelId="{820B08C0-31B4-488D-8840-8046E86F385C}" type="pres">
      <dgm:prSet presAssocID="{55DD1106-710B-4974-A2D4-A9F7E1F40E5D}" presName="hierChild3" presStyleCnt="0"/>
      <dgm:spPr/>
    </dgm:pt>
  </dgm:ptLst>
  <dgm:cxnLst>
    <dgm:cxn modelId="{1865A320-071D-4E78-8076-85E6E695C2CC}" type="presOf" srcId="{48C95331-3946-4EE7-9A52-30E800284F46}" destId="{B9189F40-DA65-4637-AF37-586EF9C87269}" srcOrd="0" destOrd="0" presId="urn:microsoft.com/office/officeart/2005/8/layout/orgChart1"/>
    <dgm:cxn modelId="{2A01E0DD-E4FF-466D-9C68-F38E2172DBC5}" srcId="{55DD1106-710B-4974-A2D4-A9F7E1F40E5D}" destId="{33E4DEE8-10E9-4E97-83AE-22EB54E02CB9}" srcOrd="3" destOrd="0" parTransId="{6E948D52-DBE8-4FE0-8CB5-0D56B561DD85}" sibTransId="{22CA86C2-7234-4862-ABAD-ABFEA0570C0A}"/>
    <dgm:cxn modelId="{6BD65F0E-FDBC-41DC-9501-AA2CFA5B5DD1}" type="presOf" srcId="{6E948D52-DBE8-4FE0-8CB5-0D56B561DD85}" destId="{B3F1D6FC-8274-4925-8B49-38CADB529A87}" srcOrd="0" destOrd="0" presId="urn:microsoft.com/office/officeart/2005/8/layout/orgChart1"/>
    <dgm:cxn modelId="{23FE3A7C-4D28-42F0-A401-4A98DCB3D2EC}" type="presOf" srcId="{60771860-EA1C-40C4-80F2-ED7F9EAC6512}" destId="{EC7CFEC5-184F-405C-90AA-343BF8175542}" srcOrd="1" destOrd="0" presId="urn:microsoft.com/office/officeart/2005/8/layout/orgChart1"/>
    <dgm:cxn modelId="{712713C3-632E-4D65-A578-262C28A2B2F2}" type="presOf" srcId="{60771860-EA1C-40C4-80F2-ED7F9EAC6512}" destId="{6EB1C4BE-6EF2-4360-B7C5-74BE3F86236B}" srcOrd="0" destOrd="0" presId="urn:microsoft.com/office/officeart/2005/8/layout/orgChart1"/>
    <dgm:cxn modelId="{0B014C9A-6D2A-4483-A7F0-729CB3DEBF76}" type="presOf" srcId="{15147BB5-EEF4-4390-BD0A-926DE1541F31}" destId="{165B6127-612B-4C2D-95A0-9D026E57A11D}" srcOrd="0" destOrd="0" presId="urn:microsoft.com/office/officeart/2005/8/layout/orgChart1"/>
    <dgm:cxn modelId="{6F6F73AD-1844-417A-8003-230709176069}" type="presOf" srcId="{E96190B0-86CF-4C2C-B236-9E11E4C4E1ED}" destId="{27150034-437A-4E32-86F9-51F32B18B549}" srcOrd="0" destOrd="0" presId="urn:microsoft.com/office/officeart/2005/8/layout/orgChart1"/>
    <dgm:cxn modelId="{6D207F0F-72FC-4BE1-843B-A2D149E96062}" type="presOf" srcId="{760E8FFA-4EEC-40AD-8CE1-CC6EED4CD77B}" destId="{F9A24D37-E9B4-447D-813A-307833883732}" srcOrd="0" destOrd="0" presId="urn:microsoft.com/office/officeart/2005/8/layout/orgChart1"/>
    <dgm:cxn modelId="{CDF34094-F435-47FF-9CC9-0218C24B74D4}" srcId="{55DD1106-710B-4974-A2D4-A9F7E1F40E5D}" destId="{60771860-EA1C-40C4-80F2-ED7F9EAC6512}" srcOrd="2" destOrd="0" parTransId="{15147BB5-EEF4-4390-BD0A-926DE1541F31}" sibTransId="{AB0C56A5-60F9-4028-8995-A70D9D950485}"/>
    <dgm:cxn modelId="{FA9586D0-2EFB-4B9D-A366-01683A3D7DB0}" srcId="{E96190B0-86CF-4C2C-B236-9E11E4C4E1ED}" destId="{55DD1106-710B-4974-A2D4-A9F7E1F40E5D}" srcOrd="0" destOrd="0" parTransId="{8715D389-C5B1-426D-84CE-BE0C9A6EF8E4}" sibTransId="{FEE1E065-5075-412D-8131-DF2453B3FD98}"/>
    <dgm:cxn modelId="{A5037E1C-57AD-445B-A12F-99F085E7AF3F}" type="presOf" srcId="{48C95331-3946-4EE7-9A52-30E800284F46}" destId="{FDDB2736-B2DF-4FFC-9DED-887788ABE856}" srcOrd="1" destOrd="0" presId="urn:microsoft.com/office/officeart/2005/8/layout/orgChart1"/>
    <dgm:cxn modelId="{ED03E980-D2CB-45FB-B11E-8AB3872FB1ED}" type="presOf" srcId="{33E4DEE8-10E9-4E97-83AE-22EB54E02CB9}" destId="{B950044D-4EB2-4DD1-9931-CD5E22F08350}" srcOrd="0" destOrd="0" presId="urn:microsoft.com/office/officeart/2005/8/layout/orgChart1"/>
    <dgm:cxn modelId="{1401AB33-1E70-478D-B487-DD9DC014555D}" type="presOf" srcId="{2AF5BFDF-27EB-44E4-86C8-8DEFD8DE38EF}" destId="{14C79C83-0A62-4ADF-B7CC-5F9D5E4CB2CC}" srcOrd="0" destOrd="0" presId="urn:microsoft.com/office/officeart/2005/8/layout/orgChart1"/>
    <dgm:cxn modelId="{5DAD997B-C166-4CE2-88DD-9395FE8DCC70}" type="presOf" srcId="{E7E1C6AB-8E20-439E-8D20-A95B69D53F22}" destId="{3C7368D9-B5C4-428A-A5CF-DD95C00BDEE5}" srcOrd="0" destOrd="0" presId="urn:microsoft.com/office/officeart/2005/8/layout/orgChart1"/>
    <dgm:cxn modelId="{8EB291A7-1A01-47B4-8537-7362CBB72E13}" srcId="{55DD1106-710B-4974-A2D4-A9F7E1F40E5D}" destId="{E7E1C6AB-8E20-439E-8D20-A95B69D53F22}" srcOrd="1" destOrd="0" parTransId="{760E8FFA-4EEC-40AD-8CE1-CC6EED4CD77B}" sibTransId="{6B65582E-F654-41C8-81B8-944B0D954404}"/>
    <dgm:cxn modelId="{E8F583F8-80DA-44CA-B1DE-7904AE52F1A7}" type="presOf" srcId="{33E4DEE8-10E9-4E97-83AE-22EB54E02CB9}" destId="{514A8B05-DE05-49C9-9635-1FD0A9969A9C}" srcOrd="1" destOrd="0" presId="urn:microsoft.com/office/officeart/2005/8/layout/orgChart1"/>
    <dgm:cxn modelId="{054B0873-3983-46BE-8F5B-D6BCC13B3DFE}" type="presOf" srcId="{55DD1106-710B-4974-A2D4-A9F7E1F40E5D}" destId="{533A87AE-4354-4E12-8207-AF98D18FB781}" srcOrd="1" destOrd="0" presId="urn:microsoft.com/office/officeart/2005/8/layout/orgChart1"/>
    <dgm:cxn modelId="{FC4CB23F-3ABE-42AA-9F0B-AF3001494F7C}" type="presOf" srcId="{55DD1106-710B-4974-A2D4-A9F7E1F40E5D}" destId="{4D711BEB-6158-426D-AD10-EC86B85B37C2}" srcOrd="0" destOrd="0" presId="urn:microsoft.com/office/officeart/2005/8/layout/orgChart1"/>
    <dgm:cxn modelId="{73E7D8E7-0993-48E2-9834-55ED0089D632}" srcId="{55DD1106-710B-4974-A2D4-A9F7E1F40E5D}" destId="{48C95331-3946-4EE7-9A52-30E800284F46}" srcOrd="0" destOrd="0" parTransId="{2AF5BFDF-27EB-44E4-86C8-8DEFD8DE38EF}" sibTransId="{F041F831-AD72-412A-A5B6-5FC780000A05}"/>
    <dgm:cxn modelId="{1EFA1E7B-9061-4ADC-A604-8A242D2D859F}" type="presOf" srcId="{E7E1C6AB-8E20-439E-8D20-A95B69D53F22}" destId="{53E92BD3-4323-4B8A-B686-0F0C04B5E7E4}" srcOrd="1" destOrd="0" presId="urn:microsoft.com/office/officeart/2005/8/layout/orgChart1"/>
    <dgm:cxn modelId="{D0716EB1-4A35-48D2-8E8E-281B755D3A79}" type="presParOf" srcId="{27150034-437A-4E32-86F9-51F32B18B549}" destId="{1910CA7B-8BCE-4508-93D0-911094B0ED0D}" srcOrd="0" destOrd="0" presId="urn:microsoft.com/office/officeart/2005/8/layout/orgChart1"/>
    <dgm:cxn modelId="{C9C79296-93AA-41C6-AA5B-6A6AE8562662}" type="presParOf" srcId="{1910CA7B-8BCE-4508-93D0-911094B0ED0D}" destId="{54C3F02C-698A-4728-B784-BA862743B596}" srcOrd="0" destOrd="0" presId="urn:microsoft.com/office/officeart/2005/8/layout/orgChart1"/>
    <dgm:cxn modelId="{F8D41EFC-6D98-437F-9BBE-01DC85A82F25}" type="presParOf" srcId="{54C3F02C-698A-4728-B784-BA862743B596}" destId="{4D711BEB-6158-426D-AD10-EC86B85B37C2}" srcOrd="0" destOrd="0" presId="urn:microsoft.com/office/officeart/2005/8/layout/orgChart1"/>
    <dgm:cxn modelId="{B652C29F-FAFA-4168-9B4B-9D6C26F7ADBA}" type="presParOf" srcId="{54C3F02C-698A-4728-B784-BA862743B596}" destId="{533A87AE-4354-4E12-8207-AF98D18FB781}" srcOrd="1" destOrd="0" presId="urn:microsoft.com/office/officeart/2005/8/layout/orgChart1"/>
    <dgm:cxn modelId="{5225D94F-96A3-47BE-9483-A4BF7C424185}" type="presParOf" srcId="{1910CA7B-8BCE-4508-93D0-911094B0ED0D}" destId="{131759D1-6025-4619-86CE-12CBA9C4C56E}" srcOrd="1" destOrd="0" presId="urn:microsoft.com/office/officeart/2005/8/layout/orgChart1"/>
    <dgm:cxn modelId="{8DB26963-2903-41DA-ABF5-5792E1C1D380}" type="presParOf" srcId="{131759D1-6025-4619-86CE-12CBA9C4C56E}" destId="{14C79C83-0A62-4ADF-B7CC-5F9D5E4CB2CC}" srcOrd="0" destOrd="0" presId="urn:microsoft.com/office/officeart/2005/8/layout/orgChart1"/>
    <dgm:cxn modelId="{1967AAD7-F0ED-4BE5-BBB6-98748AFD8DCB}" type="presParOf" srcId="{131759D1-6025-4619-86CE-12CBA9C4C56E}" destId="{766FCDF4-F273-428E-B7C1-2068362192BB}" srcOrd="1" destOrd="0" presId="urn:microsoft.com/office/officeart/2005/8/layout/orgChart1"/>
    <dgm:cxn modelId="{A9C76114-10B2-4E58-B240-3A614E3AF4F9}" type="presParOf" srcId="{766FCDF4-F273-428E-B7C1-2068362192BB}" destId="{74B5B720-9B11-4DE1-ADF0-AE5ECABF4DB0}" srcOrd="0" destOrd="0" presId="urn:microsoft.com/office/officeart/2005/8/layout/orgChart1"/>
    <dgm:cxn modelId="{2ABC4CCC-1A53-4F5B-9B5E-83D6964E9E5A}" type="presParOf" srcId="{74B5B720-9B11-4DE1-ADF0-AE5ECABF4DB0}" destId="{B9189F40-DA65-4637-AF37-586EF9C87269}" srcOrd="0" destOrd="0" presId="urn:microsoft.com/office/officeart/2005/8/layout/orgChart1"/>
    <dgm:cxn modelId="{2A428598-E75C-411A-AD6D-A815B1A17038}" type="presParOf" srcId="{74B5B720-9B11-4DE1-ADF0-AE5ECABF4DB0}" destId="{FDDB2736-B2DF-4FFC-9DED-887788ABE856}" srcOrd="1" destOrd="0" presId="urn:microsoft.com/office/officeart/2005/8/layout/orgChart1"/>
    <dgm:cxn modelId="{7E4D01A0-4C2F-432D-B404-53103744D3AD}" type="presParOf" srcId="{766FCDF4-F273-428E-B7C1-2068362192BB}" destId="{83C10E84-F22E-40C0-BAC0-63EC5465C3B5}" srcOrd="1" destOrd="0" presId="urn:microsoft.com/office/officeart/2005/8/layout/orgChart1"/>
    <dgm:cxn modelId="{5D85C2C7-DD03-43FF-8AC5-B5B128421BB5}" type="presParOf" srcId="{766FCDF4-F273-428E-B7C1-2068362192BB}" destId="{1605C238-25F5-41EE-B5E9-49F5095ABF03}" srcOrd="2" destOrd="0" presId="urn:microsoft.com/office/officeart/2005/8/layout/orgChart1"/>
    <dgm:cxn modelId="{50269168-0956-4AD8-902F-0F50A1D3C137}" type="presParOf" srcId="{131759D1-6025-4619-86CE-12CBA9C4C56E}" destId="{F9A24D37-E9B4-447D-813A-307833883732}" srcOrd="2" destOrd="0" presId="urn:microsoft.com/office/officeart/2005/8/layout/orgChart1"/>
    <dgm:cxn modelId="{9E1241E0-6FDE-4467-990F-27DDBC1D5A54}" type="presParOf" srcId="{131759D1-6025-4619-86CE-12CBA9C4C56E}" destId="{E5DD144B-188F-488B-9DB4-0833637DAFE0}" srcOrd="3" destOrd="0" presId="urn:microsoft.com/office/officeart/2005/8/layout/orgChart1"/>
    <dgm:cxn modelId="{22DEEC30-DD99-4490-9D2E-E892F40533A4}" type="presParOf" srcId="{E5DD144B-188F-488B-9DB4-0833637DAFE0}" destId="{D2155F0E-7C72-4278-AC5F-F1CB8CD6454C}" srcOrd="0" destOrd="0" presId="urn:microsoft.com/office/officeart/2005/8/layout/orgChart1"/>
    <dgm:cxn modelId="{E75C63D3-A2FD-4943-8403-91DA124F2A29}" type="presParOf" srcId="{D2155F0E-7C72-4278-AC5F-F1CB8CD6454C}" destId="{3C7368D9-B5C4-428A-A5CF-DD95C00BDEE5}" srcOrd="0" destOrd="0" presId="urn:microsoft.com/office/officeart/2005/8/layout/orgChart1"/>
    <dgm:cxn modelId="{C19EE87E-DEBC-4D14-8102-B195147DD499}" type="presParOf" srcId="{D2155F0E-7C72-4278-AC5F-F1CB8CD6454C}" destId="{53E92BD3-4323-4B8A-B686-0F0C04B5E7E4}" srcOrd="1" destOrd="0" presId="urn:microsoft.com/office/officeart/2005/8/layout/orgChart1"/>
    <dgm:cxn modelId="{83B4C704-E9CC-470D-B1F9-98714485806A}" type="presParOf" srcId="{E5DD144B-188F-488B-9DB4-0833637DAFE0}" destId="{28194853-DD6C-45D7-BC99-5C9321EE945D}" srcOrd="1" destOrd="0" presId="urn:microsoft.com/office/officeart/2005/8/layout/orgChart1"/>
    <dgm:cxn modelId="{7A032BDC-BBBB-49DC-8464-994179804E72}" type="presParOf" srcId="{E5DD144B-188F-488B-9DB4-0833637DAFE0}" destId="{AD5773CE-974E-4C33-B2CF-9137AA77ABEF}" srcOrd="2" destOrd="0" presId="urn:microsoft.com/office/officeart/2005/8/layout/orgChart1"/>
    <dgm:cxn modelId="{33B2C6CB-08A0-4C9B-A87F-5E1174778432}" type="presParOf" srcId="{131759D1-6025-4619-86CE-12CBA9C4C56E}" destId="{165B6127-612B-4C2D-95A0-9D026E57A11D}" srcOrd="4" destOrd="0" presId="urn:microsoft.com/office/officeart/2005/8/layout/orgChart1"/>
    <dgm:cxn modelId="{285A40B1-D73E-4AAA-916F-F20163B67CF3}" type="presParOf" srcId="{131759D1-6025-4619-86CE-12CBA9C4C56E}" destId="{79F953DF-DB71-4026-8FF3-A0775ED44755}" srcOrd="5" destOrd="0" presId="urn:microsoft.com/office/officeart/2005/8/layout/orgChart1"/>
    <dgm:cxn modelId="{FEAF28B7-2321-4FF6-A6AC-FE4241478950}" type="presParOf" srcId="{79F953DF-DB71-4026-8FF3-A0775ED44755}" destId="{5195B412-501E-4BC0-8AD7-983C0CAC9CE0}" srcOrd="0" destOrd="0" presId="urn:microsoft.com/office/officeart/2005/8/layout/orgChart1"/>
    <dgm:cxn modelId="{49F7CD04-DAAF-4048-996A-7B12D23D7C24}" type="presParOf" srcId="{5195B412-501E-4BC0-8AD7-983C0CAC9CE0}" destId="{6EB1C4BE-6EF2-4360-B7C5-74BE3F86236B}" srcOrd="0" destOrd="0" presId="urn:microsoft.com/office/officeart/2005/8/layout/orgChart1"/>
    <dgm:cxn modelId="{D1EAAFFC-6BD5-421F-89FD-0126CF705363}" type="presParOf" srcId="{5195B412-501E-4BC0-8AD7-983C0CAC9CE0}" destId="{EC7CFEC5-184F-405C-90AA-343BF8175542}" srcOrd="1" destOrd="0" presId="urn:microsoft.com/office/officeart/2005/8/layout/orgChart1"/>
    <dgm:cxn modelId="{B7B6A450-E125-4537-8A37-7EA52ACB9BA8}" type="presParOf" srcId="{79F953DF-DB71-4026-8FF3-A0775ED44755}" destId="{BB22C65E-4598-43C3-934B-A4A231BB2A82}" srcOrd="1" destOrd="0" presId="urn:microsoft.com/office/officeart/2005/8/layout/orgChart1"/>
    <dgm:cxn modelId="{A0C93DA3-1A9A-45A1-A07A-7E02872AFFBF}" type="presParOf" srcId="{79F953DF-DB71-4026-8FF3-A0775ED44755}" destId="{634AA94C-8B41-4F00-B5D2-1947997BAB37}" srcOrd="2" destOrd="0" presId="urn:microsoft.com/office/officeart/2005/8/layout/orgChart1"/>
    <dgm:cxn modelId="{D28C8683-8810-479C-B431-388C1437016D}" type="presParOf" srcId="{131759D1-6025-4619-86CE-12CBA9C4C56E}" destId="{B3F1D6FC-8274-4925-8B49-38CADB529A87}" srcOrd="6" destOrd="0" presId="urn:microsoft.com/office/officeart/2005/8/layout/orgChart1"/>
    <dgm:cxn modelId="{022D8D1A-2854-476C-8012-271CFD80AA74}" type="presParOf" srcId="{131759D1-6025-4619-86CE-12CBA9C4C56E}" destId="{133DE739-DA10-4CEC-9C0F-D2020F254781}" srcOrd="7" destOrd="0" presId="urn:microsoft.com/office/officeart/2005/8/layout/orgChart1"/>
    <dgm:cxn modelId="{E220E66F-C171-4224-BB60-05648EFAF8B0}" type="presParOf" srcId="{133DE739-DA10-4CEC-9C0F-D2020F254781}" destId="{C5260EFA-19D0-4CFB-A75A-4CFAA3E5AE6D}" srcOrd="0" destOrd="0" presId="urn:microsoft.com/office/officeart/2005/8/layout/orgChart1"/>
    <dgm:cxn modelId="{5B6F9E1D-2D5D-41C9-B074-F44099426673}" type="presParOf" srcId="{C5260EFA-19D0-4CFB-A75A-4CFAA3E5AE6D}" destId="{B950044D-4EB2-4DD1-9931-CD5E22F08350}" srcOrd="0" destOrd="0" presId="urn:microsoft.com/office/officeart/2005/8/layout/orgChart1"/>
    <dgm:cxn modelId="{442CD911-4843-4D7D-924D-4C6FA71CFA53}" type="presParOf" srcId="{C5260EFA-19D0-4CFB-A75A-4CFAA3E5AE6D}" destId="{514A8B05-DE05-49C9-9635-1FD0A9969A9C}" srcOrd="1" destOrd="0" presId="urn:microsoft.com/office/officeart/2005/8/layout/orgChart1"/>
    <dgm:cxn modelId="{4A605694-86D7-4589-AFE5-B2B6B079546D}" type="presParOf" srcId="{133DE739-DA10-4CEC-9C0F-D2020F254781}" destId="{610C65C9-020D-40FE-80B6-04B05B5FAF54}" srcOrd="1" destOrd="0" presId="urn:microsoft.com/office/officeart/2005/8/layout/orgChart1"/>
    <dgm:cxn modelId="{310E4C20-02A0-4CD5-B565-36F52FE15D84}" type="presParOf" srcId="{133DE739-DA10-4CEC-9C0F-D2020F254781}" destId="{56BF255E-B061-4249-A06C-3A87F882FD7F}" srcOrd="2" destOrd="0" presId="urn:microsoft.com/office/officeart/2005/8/layout/orgChart1"/>
    <dgm:cxn modelId="{1EFC5F1C-1EF9-47F2-B54A-323D54075E6F}" type="presParOf" srcId="{1910CA7B-8BCE-4508-93D0-911094B0ED0D}" destId="{820B08C0-31B4-488D-8840-8046E86F38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16F281-16A8-4734-BC4E-5B7D12C1E61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9C5AB-BAE5-4E7C-BDFD-349E910D66D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Пересмотреть способы организации обратной связи.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69F8D3F-1A9C-462E-A4E5-B263C5676216}" type="parTrans" cxnId="{FFB36AD0-A5D4-4352-885C-330B8698315E}">
      <dgm:prSet/>
      <dgm:spPr/>
      <dgm:t>
        <a:bodyPr/>
        <a:lstStyle/>
        <a:p>
          <a:endParaRPr lang="ru-RU" sz="3200"/>
        </a:p>
      </dgm:t>
    </dgm:pt>
    <dgm:pt modelId="{C9A722B0-72B2-49BF-B4CD-D57025E1A704}" type="sibTrans" cxnId="{FFB36AD0-A5D4-4352-885C-330B8698315E}">
      <dgm:prSet/>
      <dgm:spPr/>
      <dgm:t>
        <a:bodyPr/>
        <a:lstStyle/>
        <a:p>
          <a:endParaRPr lang="ru-RU" sz="3200"/>
        </a:p>
      </dgm:t>
    </dgm:pt>
    <dgm:pt modelId="{2F1F0872-A4AF-4A9E-B6AB-373E8DAE73D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знакомство с современными видами обратной связи 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2AD0927-083A-44F7-BC62-3258FF640CA2}" type="parTrans" cxnId="{7FC9D1B1-D148-473C-98F5-81480DAD2DC8}">
      <dgm:prSet/>
      <dgm:spPr/>
      <dgm:t>
        <a:bodyPr/>
        <a:lstStyle/>
        <a:p>
          <a:endParaRPr lang="ru-RU" sz="3200"/>
        </a:p>
      </dgm:t>
    </dgm:pt>
    <dgm:pt modelId="{11D59B5A-209B-4562-A4A3-3F17481E1778}" type="sibTrans" cxnId="{7FC9D1B1-D148-473C-98F5-81480DAD2DC8}">
      <dgm:prSet/>
      <dgm:spPr/>
      <dgm:t>
        <a:bodyPr/>
        <a:lstStyle/>
        <a:p>
          <a:endParaRPr lang="ru-RU" sz="3200"/>
        </a:p>
      </dgm:t>
    </dgm:pt>
    <dgm:pt modelId="{691B3DB3-8047-415F-97A0-D56A99BB02F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Обеспечивать тесный контакт и мотивацию родителей. 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6204D5-CCDE-47DE-B0FB-3B8D4D5C20F9}" type="parTrans" cxnId="{ECC3B923-6C9A-4CB0-8FE5-FB68C682B6D6}">
      <dgm:prSet/>
      <dgm:spPr/>
      <dgm:t>
        <a:bodyPr/>
        <a:lstStyle/>
        <a:p>
          <a:endParaRPr lang="ru-RU" sz="3200"/>
        </a:p>
      </dgm:t>
    </dgm:pt>
    <dgm:pt modelId="{4C5D36AC-8F42-4FB1-BAE8-BC37095DE35B}" type="sibTrans" cxnId="{ECC3B923-6C9A-4CB0-8FE5-FB68C682B6D6}">
      <dgm:prSet/>
      <dgm:spPr/>
      <dgm:t>
        <a:bodyPr/>
        <a:lstStyle/>
        <a:p>
          <a:endParaRPr lang="ru-RU" sz="3200"/>
        </a:p>
      </dgm:t>
    </dgm:pt>
    <dgm:pt modelId="{36856557-B804-433C-8BB7-CF45E5F8937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Поддерживать позитивный настрой и учебную мотивацию обучающихся.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0A9198F-3668-4ED8-A6E3-B6E61ABB483B}" type="parTrans" cxnId="{5FEADD09-7AA0-458F-9CC4-E796407E066D}">
      <dgm:prSet/>
      <dgm:spPr/>
      <dgm:t>
        <a:bodyPr/>
        <a:lstStyle/>
        <a:p>
          <a:endParaRPr lang="ru-RU" sz="3200"/>
        </a:p>
      </dgm:t>
    </dgm:pt>
    <dgm:pt modelId="{86611D08-92B9-4C09-83FF-0F397A337876}" type="sibTrans" cxnId="{5FEADD09-7AA0-458F-9CC4-E796407E066D}">
      <dgm:prSet/>
      <dgm:spPr/>
      <dgm:t>
        <a:bodyPr/>
        <a:lstStyle/>
        <a:p>
          <a:endParaRPr lang="ru-RU" sz="3200"/>
        </a:p>
      </dgm:t>
    </dgm:pt>
    <dgm:pt modelId="{21CCE026-4050-4555-A4AA-7FD1E6A5CEEC}" type="pres">
      <dgm:prSet presAssocID="{3B16F281-16A8-4734-BC4E-5B7D12C1E6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5906F2-1687-4E05-8712-30FF08955C79}" type="pres">
      <dgm:prSet presAssocID="{CEA9C5AB-BAE5-4E7C-BDFD-349E910D66DC}" presName="root" presStyleCnt="0"/>
      <dgm:spPr/>
    </dgm:pt>
    <dgm:pt modelId="{BD08FA53-40AB-44D8-9E3E-6B88DBCE7BB2}" type="pres">
      <dgm:prSet presAssocID="{CEA9C5AB-BAE5-4E7C-BDFD-349E910D66DC}" presName="rootComposite" presStyleCnt="0"/>
      <dgm:spPr/>
    </dgm:pt>
    <dgm:pt modelId="{118596C6-9F9D-4727-B632-0B04AF9ED7FD}" type="pres">
      <dgm:prSet presAssocID="{CEA9C5AB-BAE5-4E7C-BDFD-349E910D66DC}" presName="rootText" presStyleLbl="node1" presStyleIdx="0" presStyleCnt="4" custScaleX="114203" custScaleY="264808"/>
      <dgm:spPr/>
      <dgm:t>
        <a:bodyPr/>
        <a:lstStyle/>
        <a:p>
          <a:endParaRPr lang="ru-RU"/>
        </a:p>
      </dgm:t>
    </dgm:pt>
    <dgm:pt modelId="{A1592F43-57DC-421B-A973-B842E704576E}" type="pres">
      <dgm:prSet presAssocID="{CEA9C5AB-BAE5-4E7C-BDFD-349E910D66DC}" presName="rootConnector" presStyleLbl="node1" presStyleIdx="0" presStyleCnt="4"/>
      <dgm:spPr/>
      <dgm:t>
        <a:bodyPr/>
        <a:lstStyle/>
        <a:p>
          <a:endParaRPr lang="ru-RU"/>
        </a:p>
      </dgm:t>
    </dgm:pt>
    <dgm:pt modelId="{77A0B039-30C7-4DD4-995B-A66ACB13DB29}" type="pres">
      <dgm:prSet presAssocID="{CEA9C5AB-BAE5-4E7C-BDFD-349E910D66DC}" presName="childShape" presStyleCnt="0"/>
      <dgm:spPr/>
    </dgm:pt>
    <dgm:pt modelId="{47C07013-D842-4C02-A08D-52E5CE9D5742}" type="pres">
      <dgm:prSet presAssocID="{2F1F0872-A4AF-4A9E-B6AB-373E8DAE73D5}" presName="root" presStyleCnt="0"/>
      <dgm:spPr/>
    </dgm:pt>
    <dgm:pt modelId="{480ED878-EDAD-4D1C-9BEE-45B19F42C135}" type="pres">
      <dgm:prSet presAssocID="{2F1F0872-A4AF-4A9E-B6AB-373E8DAE73D5}" presName="rootComposite" presStyleCnt="0"/>
      <dgm:spPr/>
    </dgm:pt>
    <dgm:pt modelId="{3D38B6C2-B1CB-4A50-AEC4-25357AC3F207}" type="pres">
      <dgm:prSet presAssocID="{2F1F0872-A4AF-4A9E-B6AB-373E8DAE73D5}" presName="rootText" presStyleLbl="node1" presStyleIdx="1" presStyleCnt="4" custScaleX="121568" custScaleY="264808"/>
      <dgm:spPr/>
      <dgm:t>
        <a:bodyPr/>
        <a:lstStyle/>
        <a:p>
          <a:endParaRPr lang="ru-RU"/>
        </a:p>
      </dgm:t>
    </dgm:pt>
    <dgm:pt modelId="{82E91833-8DF4-406F-8345-1566B41CC1A8}" type="pres">
      <dgm:prSet presAssocID="{2F1F0872-A4AF-4A9E-B6AB-373E8DAE73D5}" presName="rootConnector" presStyleLbl="node1" presStyleIdx="1" presStyleCnt="4"/>
      <dgm:spPr/>
      <dgm:t>
        <a:bodyPr/>
        <a:lstStyle/>
        <a:p>
          <a:endParaRPr lang="ru-RU"/>
        </a:p>
      </dgm:t>
    </dgm:pt>
    <dgm:pt modelId="{083DFC44-A62F-4829-A6A5-DEAF356C4143}" type="pres">
      <dgm:prSet presAssocID="{2F1F0872-A4AF-4A9E-B6AB-373E8DAE73D5}" presName="childShape" presStyleCnt="0"/>
      <dgm:spPr/>
    </dgm:pt>
    <dgm:pt modelId="{E7574236-F9AF-4EC6-BA6F-78E6D72938F1}" type="pres">
      <dgm:prSet presAssocID="{691B3DB3-8047-415F-97A0-D56A99BB02FB}" presName="root" presStyleCnt="0"/>
      <dgm:spPr/>
    </dgm:pt>
    <dgm:pt modelId="{602F9438-34FF-4780-91B2-6DFC44A5FD06}" type="pres">
      <dgm:prSet presAssocID="{691B3DB3-8047-415F-97A0-D56A99BB02FB}" presName="rootComposite" presStyleCnt="0"/>
      <dgm:spPr/>
    </dgm:pt>
    <dgm:pt modelId="{34766090-9FC0-4A3C-B169-D5F8958578F1}" type="pres">
      <dgm:prSet presAssocID="{691B3DB3-8047-415F-97A0-D56A99BB02FB}" presName="rootText" presStyleLbl="node1" presStyleIdx="2" presStyleCnt="4" custScaleX="119263" custScaleY="264808"/>
      <dgm:spPr/>
      <dgm:t>
        <a:bodyPr/>
        <a:lstStyle/>
        <a:p>
          <a:endParaRPr lang="ru-RU"/>
        </a:p>
      </dgm:t>
    </dgm:pt>
    <dgm:pt modelId="{39F8E345-23B5-4F48-AC2F-FA718F2C3060}" type="pres">
      <dgm:prSet presAssocID="{691B3DB3-8047-415F-97A0-D56A99BB02FB}" presName="rootConnector" presStyleLbl="node1" presStyleIdx="2" presStyleCnt="4"/>
      <dgm:spPr/>
      <dgm:t>
        <a:bodyPr/>
        <a:lstStyle/>
        <a:p>
          <a:endParaRPr lang="ru-RU"/>
        </a:p>
      </dgm:t>
    </dgm:pt>
    <dgm:pt modelId="{04DF26A9-A21A-4B4B-AB7F-853255BE4646}" type="pres">
      <dgm:prSet presAssocID="{691B3DB3-8047-415F-97A0-D56A99BB02FB}" presName="childShape" presStyleCnt="0"/>
      <dgm:spPr/>
    </dgm:pt>
    <dgm:pt modelId="{F0A8A3B2-FF98-4845-97C1-AD76C3E282B0}" type="pres">
      <dgm:prSet presAssocID="{36856557-B804-433C-8BB7-CF45E5F8937C}" presName="root" presStyleCnt="0"/>
      <dgm:spPr/>
    </dgm:pt>
    <dgm:pt modelId="{730FFFF7-74F7-4D2A-BF3E-F2D9E4B57FF8}" type="pres">
      <dgm:prSet presAssocID="{36856557-B804-433C-8BB7-CF45E5F8937C}" presName="rootComposite" presStyleCnt="0"/>
      <dgm:spPr/>
    </dgm:pt>
    <dgm:pt modelId="{6F924869-8E9C-423F-B6F4-24417E1CBB01}" type="pres">
      <dgm:prSet presAssocID="{36856557-B804-433C-8BB7-CF45E5F8937C}" presName="rootText" presStyleLbl="node1" presStyleIdx="3" presStyleCnt="4" custScaleX="118907" custScaleY="264808"/>
      <dgm:spPr/>
      <dgm:t>
        <a:bodyPr/>
        <a:lstStyle/>
        <a:p>
          <a:endParaRPr lang="ru-RU"/>
        </a:p>
      </dgm:t>
    </dgm:pt>
    <dgm:pt modelId="{D809DE52-E7EA-4939-8215-C1B7EC904DFB}" type="pres">
      <dgm:prSet presAssocID="{36856557-B804-433C-8BB7-CF45E5F8937C}" presName="rootConnector" presStyleLbl="node1" presStyleIdx="3" presStyleCnt="4"/>
      <dgm:spPr/>
      <dgm:t>
        <a:bodyPr/>
        <a:lstStyle/>
        <a:p>
          <a:endParaRPr lang="ru-RU"/>
        </a:p>
      </dgm:t>
    </dgm:pt>
    <dgm:pt modelId="{739F1DB7-4196-4B25-A21C-37EC292D9B0B}" type="pres">
      <dgm:prSet presAssocID="{36856557-B804-433C-8BB7-CF45E5F8937C}" presName="childShape" presStyleCnt="0"/>
      <dgm:spPr/>
    </dgm:pt>
  </dgm:ptLst>
  <dgm:cxnLst>
    <dgm:cxn modelId="{A934A185-482B-48A8-AAA0-C3EFFF8957B0}" type="presOf" srcId="{36856557-B804-433C-8BB7-CF45E5F8937C}" destId="{6F924869-8E9C-423F-B6F4-24417E1CBB01}" srcOrd="0" destOrd="0" presId="urn:microsoft.com/office/officeart/2005/8/layout/hierarchy3"/>
    <dgm:cxn modelId="{5FEADD09-7AA0-458F-9CC4-E796407E066D}" srcId="{3B16F281-16A8-4734-BC4E-5B7D12C1E61B}" destId="{36856557-B804-433C-8BB7-CF45E5F8937C}" srcOrd="3" destOrd="0" parTransId="{A0A9198F-3668-4ED8-A6E3-B6E61ABB483B}" sibTransId="{86611D08-92B9-4C09-83FF-0F397A337876}"/>
    <dgm:cxn modelId="{FFB36AD0-A5D4-4352-885C-330B8698315E}" srcId="{3B16F281-16A8-4734-BC4E-5B7D12C1E61B}" destId="{CEA9C5AB-BAE5-4E7C-BDFD-349E910D66DC}" srcOrd="0" destOrd="0" parTransId="{269F8D3F-1A9C-462E-A4E5-B263C5676216}" sibTransId="{C9A722B0-72B2-49BF-B4CD-D57025E1A704}"/>
    <dgm:cxn modelId="{7381009B-B8ED-4CD1-A90C-CA935A7D2564}" type="presOf" srcId="{36856557-B804-433C-8BB7-CF45E5F8937C}" destId="{D809DE52-E7EA-4939-8215-C1B7EC904DFB}" srcOrd="1" destOrd="0" presId="urn:microsoft.com/office/officeart/2005/8/layout/hierarchy3"/>
    <dgm:cxn modelId="{89679FC3-775B-49CC-B44A-D3177715A82C}" type="presOf" srcId="{691B3DB3-8047-415F-97A0-D56A99BB02FB}" destId="{39F8E345-23B5-4F48-AC2F-FA718F2C3060}" srcOrd="1" destOrd="0" presId="urn:microsoft.com/office/officeart/2005/8/layout/hierarchy3"/>
    <dgm:cxn modelId="{7BB0CEE6-5A36-4A51-9101-4563884EA031}" type="presOf" srcId="{CEA9C5AB-BAE5-4E7C-BDFD-349E910D66DC}" destId="{A1592F43-57DC-421B-A973-B842E704576E}" srcOrd="1" destOrd="0" presId="urn:microsoft.com/office/officeart/2005/8/layout/hierarchy3"/>
    <dgm:cxn modelId="{05896C97-42A6-4487-9143-E1A46A30DECB}" type="presOf" srcId="{CEA9C5AB-BAE5-4E7C-BDFD-349E910D66DC}" destId="{118596C6-9F9D-4727-B632-0B04AF9ED7FD}" srcOrd="0" destOrd="0" presId="urn:microsoft.com/office/officeart/2005/8/layout/hierarchy3"/>
    <dgm:cxn modelId="{ECC3B923-6C9A-4CB0-8FE5-FB68C682B6D6}" srcId="{3B16F281-16A8-4734-BC4E-5B7D12C1E61B}" destId="{691B3DB3-8047-415F-97A0-D56A99BB02FB}" srcOrd="2" destOrd="0" parTransId="{9A6204D5-CCDE-47DE-B0FB-3B8D4D5C20F9}" sibTransId="{4C5D36AC-8F42-4FB1-BAE8-BC37095DE35B}"/>
    <dgm:cxn modelId="{7FC9D1B1-D148-473C-98F5-81480DAD2DC8}" srcId="{3B16F281-16A8-4734-BC4E-5B7D12C1E61B}" destId="{2F1F0872-A4AF-4A9E-B6AB-373E8DAE73D5}" srcOrd="1" destOrd="0" parTransId="{92AD0927-083A-44F7-BC62-3258FF640CA2}" sibTransId="{11D59B5A-209B-4562-A4A3-3F17481E1778}"/>
    <dgm:cxn modelId="{F7236D3A-1902-41DF-8211-5474FE1877DC}" type="presOf" srcId="{2F1F0872-A4AF-4A9E-B6AB-373E8DAE73D5}" destId="{82E91833-8DF4-406F-8345-1566B41CC1A8}" srcOrd="1" destOrd="0" presId="urn:microsoft.com/office/officeart/2005/8/layout/hierarchy3"/>
    <dgm:cxn modelId="{65539924-C3FE-4938-9CBC-E915CE99A917}" type="presOf" srcId="{3B16F281-16A8-4734-BC4E-5B7D12C1E61B}" destId="{21CCE026-4050-4555-A4AA-7FD1E6A5CEEC}" srcOrd="0" destOrd="0" presId="urn:microsoft.com/office/officeart/2005/8/layout/hierarchy3"/>
    <dgm:cxn modelId="{75A0E764-8E9E-4E7E-A7BA-E66B18AF3A09}" type="presOf" srcId="{691B3DB3-8047-415F-97A0-D56A99BB02FB}" destId="{34766090-9FC0-4A3C-B169-D5F8958578F1}" srcOrd="0" destOrd="0" presId="urn:microsoft.com/office/officeart/2005/8/layout/hierarchy3"/>
    <dgm:cxn modelId="{BA7B746D-6E23-4316-B662-2B8CBFFC076B}" type="presOf" srcId="{2F1F0872-A4AF-4A9E-B6AB-373E8DAE73D5}" destId="{3D38B6C2-B1CB-4A50-AEC4-25357AC3F207}" srcOrd="0" destOrd="0" presId="urn:microsoft.com/office/officeart/2005/8/layout/hierarchy3"/>
    <dgm:cxn modelId="{F467BF8A-43A8-496C-A388-4770D1E9F012}" type="presParOf" srcId="{21CCE026-4050-4555-A4AA-7FD1E6A5CEEC}" destId="{C45906F2-1687-4E05-8712-30FF08955C79}" srcOrd="0" destOrd="0" presId="urn:microsoft.com/office/officeart/2005/8/layout/hierarchy3"/>
    <dgm:cxn modelId="{A6A8D02A-02F2-4C5C-AD46-BE7FEC9DD14C}" type="presParOf" srcId="{C45906F2-1687-4E05-8712-30FF08955C79}" destId="{BD08FA53-40AB-44D8-9E3E-6B88DBCE7BB2}" srcOrd="0" destOrd="0" presId="urn:microsoft.com/office/officeart/2005/8/layout/hierarchy3"/>
    <dgm:cxn modelId="{4FCDA533-34D3-46FC-B22E-4CEF0F2E442C}" type="presParOf" srcId="{BD08FA53-40AB-44D8-9E3E-6B88DBCE7BB2}" destId="{118596C6-9F9D-4727-B632-0B04AF9ED7FD}" srcOrd="0" destOrd="0" presId="urn:microsoft.com/office/officeart/2005/8/layout/hierarchy3"/>
    <dgm:cxn modelId="{C8C6AF7B-B671-4425-952D-0384DFFC939D}" type="presParOf" srcId="{BD08FA53-40AB-44D8-9E3E-6B88DBCE7BB2}" destId="{A1592F43-57DC-421B-A973-B842E704576E}" srcOrd="1" destOrd="0" presId="urn:microsoft.com/office/officeart/2005/8/layout/hierarchy3"/>
    <dgm:cxn modelId="{A0541C9F-BCA3-4867-A68A-D07096002FC5}" type="presParOf" srcId="{C45906F2-1687-4E05-8712-30FF08955C79}" destId="{77A0B039-30C7-4DD4-995B-A66ACB13DB29}" srcOrd="1" destOrd="0" presId="urn:microsoft.com/office/officeart/2005/8/layout/hierarchy3"/>
    <dgm:cxn modelId="{EEE77B04-D693-4A3A-BBD7-5920FF78DE1B}" type="presParOf" srcId="{21CCE026-4050-4555-A4AA-7FD1E6A5CEEC}" destId="{47C07013-D842-4C02-A08D-52E5CE9D5742}" srcOrd="1" destOrd="0" presId="urn:microsoft.com/office/officeart/2005/8/layout/hierarchy3"/>
    <dgm:cxn modelId="{5627FAF3-50A0-4927-B52F-5FC158375785}" type="presParOf" srcId="{47C07013-D842-4C02-A08D-52E5CE9D5742}" destId="{480ED878-EDAD-4D1C-9BEE-45B19F42C135}" srcOrd="0" destOrd="0" presId="urn:microsoft.com/office/officeart/2005/8/layout/hierarchy3"/>
    <dgm:cxn modelId="{A9072491-31F3-4705-87B1-65C28AAD4BAC}" type="presParOf" srcId="{480ED878-EDAD-4D1C-9BEE-45B19F42C135}" destId="{3D38B6C2-B1CB-4A50-AEC4-25357AC3F207}" srcOrd="0" destOrd="0" presId="urn:microsoft.com/office/officeart/2005/8/layout/hierarchy3"/>
    <dgm:cxn modelId="{EDEB26F5-30A1-467C-8334-C977B03A66AE}" type="presParOf" srcId="{480ED878-EDAD-4D1C-9BEE-45B19F42C135}" destId="{82E91833-8DF4-406F-8345-1566B41CC1A8}" srcOrd="1" destOrd="0" presId="urn:microsoft.com/office/officeart/2005/8/layout/hierarchy3"/>
    <dgm:cxn modelId="{FA46055C-5A1A-4C6B-9CB4-9841744B5E5B}" type="presParOf" srcId="{47C07013-D842-4C02-A08D-52E5CE9D5742}" destId="{083DFC44-A62F-4829-A6A5-DEAF356C4143}" srcOrd="1" destOrd="0" presId="urn:microsoft.com/office/officeart/2005/8/layout/hierarchy3"/>
    <dgm:cxn modelId="{A1DE36E2-D525-4834-8E77-4ED8B9AF5950}" type="presParOf" srcId="{21CCE026-4050-4555-A4AA-7FD1E6A5CEEC}" destId="{E7574236-F9AF-4EC6-BA6F-78E6D72938F1}" srcOrd="2" destOrd="0" presId="urn:microsoft.com/office/officeart/2005/8/layout/hierarchy3"/>
    <dgm:cxn modelId="{C936C226-1ABE-42EB-B41E-DD12BCA66831}" type="presParOf" srcId="{E7574236-F9AF-4EC6-BA6F-78E6D72938F1}" destId="{602F9438-34FF-4780-91B2-6DFC44A5FD06}" srcOrd="0" destOrd="0" presId="urn:microsoft.com/office/officeart/2005/8/layout/hierarchy3"/>
    <dgm:cxn modelId="{ECE5E51B-5547-49D2-BDE5-A04FDFAE9883}" type="presParOf" srcId="{602F9438-34FF-4780-91B2-6DFC44A5FD06}" destId="{34766090-9FC0-4A3C-B169-D5F8958578F1}" srcOrd="0" destOrd="0" presId="urn:microsoft.com/office/officeart/2005/8/layout/hierarchy3"/>
    <dgm:cxn modelId="{599AB5DC-A37B-46F0-A5F0-0991374A1B7D}" type="presParOf" srcId="{602F9438-34FF-4780-91B2-6DFC44A5FD06}" destId="{39F8E345-23B5-4F48-AC2F-FA718F2C3060}" srcOrd="1" destOrd="0" presId="urn:microsoft.com/office/officeart/2005/8/layout/hierarchy3"/>
    <dgm:cxn modelId="{131631DD-940F-47A1-AC93-DE79022CF897}" type="presParOf" srcId="{E7574236-F9AF-4EC6-BA6F-78E6D72938F1}" destId="{04DF26A9-A21A-4B4B-AB7F-853255BE4646}" srcOrd="1" destOrd="0" presId="urn:microsoft.com/office/officeart/2005/8/layout/hierarchy3"/>
    <dgm:cxn modelId="{35FCB2D5-CF5C-4703-85BF-BCD562A3C9E6}" type="presParOf" srcId="{21CCE026-4050-4555-A4AA-7FD1E6A5CEEC}" destId="{F0A8A3B2-FF98-4845-97C1-AD76C3E282B0}" srcOrd="3" destOrd="0" presId="urn:microsoft.com/office/officeart/2005/8/layout/hierarchy3"/>
    <dgm:cxn modelId="{62056C67-EB11-460F-8AD2-AD7AF54B0D2B}" type="presParOf" srcId="{F0A8A3B2-FF98-4845-97C1-AD76C3E282B0}" destId="{730FFFF7-74F7-4D2A-BF3E-F2D9E4B57FF8}" srcOrd="0" destOrd="0" presId="urn:microsoft.com/office/officeart/2005/8/layout/hierarchy3"/>
    <dgm:cxn modelId="{A5CBC36D-C0D0-4BC1-A5E6-9349361E6982}" type="presParOf" srcId="{730FFFF7-74F7-4D2A-BF3E-F2D9E4B57FF8}" destId="{6F924869-8E9C-423F-B6F4-24417E1CBB01}" srcOrd="0" destOrd="0" presId="urn:microsoft.com/office/officeart/2005/8/layout/hierarchy3"/>
    <dgm:cxn modelId="{030BBACE-D593-4EC8-ACB9-36C79C164F38}" type="presParOf" srcId="{730FFFF7-74F7-4D2A-BF3E-F2D9E4B57FF8}" destId="{D809DE52-E7EA-4939-8215-C1B7EC904DFB}" srcOrd="1" destOrd="0" presId="urn:microsoft.com/office/officeart/2005/8/layout/hierarchy3"/>
    <dgm:cxn modelId="{D5B72C89-AB98-4B18-A479-A381147EABA0}" type="presParOf" srcId="{F0A8A3B2-FF98-4845-97C1-AD76C3E282B0}" destId="{739F1DB7-4196-4B25-A21C-37EC292D9B0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FFFB7-66D4-479A-A0A2-E4A7DD9E782B}">
      <dsp:nvSpPr>
        <dsp:cNvPr id="0" name=""/>
        <dsp:cNvSpPr/>
      </dsp:nvSpPr>
      <dsp:spPr>
        <a:xfrm>
          <a:off x="0" y="0"/>
          <a:ext cx="10914487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Цели и задачи:</a:t>
          </a:r>
          <a:endParaRPr lang="ru-RU" sz="5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542" y="60542"/>
        <a:ext cx="10793403" cy="1119116"/>
      </dsp:txXfrm>
    </dsp:sp>
    <dsp:sp modelId="{D96D3962-E0A1-4C6C-B607-4279127F382C}">
      <dsp:nvSpPr>
        <dsp:cNvPr id="0" name=""/>
        <dsp:cNvSpPr/>
      </dsp:nvSpPr>
      <dsp:spPr>
        <a:xfrm>
          <a:off x="0" y="1309016"/>
          <a:ext cx="10914487" cy="257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535" tIns="67310" rIns="376936" bIns="67310" numCol="1" spcCol="1270" anchor="t" anchorCtr="0">
          <a:noAutofit/>
        </a:bodyPr>
        <a:lstStyle/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1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Систематизировать представление об обратной связи</a:t>
          </a:r>
          <a:endParaRPr lang="ru-RU" sz="41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1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Проанализировать реальную ситуацию</a:t>
          </a:r>
          <a:endParaRPr lang="ru-RU" sz="41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1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Выработать общие правила для работы</a:t>
          </a:r>
          <a:endParaRPr lang="ru-RU" sz="41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09016"/>
        <a:ext cx="10914487" cy="257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1D6FC-8274-4925-8B49-38CADB529A87}">
      <dsp:nvSpPr>
        <dsp:cNvPr id="0" name=""/>
        <dsp:cNvSpPr/>
      </dsp:nvSpPr>
      <dsp:spPr>
        <a:xfrm>
          <a:off x="5239403" y="1852253"/>
          <a:ext cx="4169561" cy="44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99"/>
              </a:lnTo>
              <a:lnTo>
                <a:pt x="4169561" y="224299"/>
              </a:lnTo>
              <a:lnTo>
                <a:pt x="4169561" y="448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B6127-612B-4C2D-95A0-9D026E57A11D}">
      <dsp:nvSpPr>
        <dsp:cNvPr id="0" name=""/>
        <dsp:cNvSpPr/>
      </dsp:nvSpPr>
      <dsp:spPr>
        <a:xfrm>
          <a:off x="5239403" y="1852253"/>
          <a:ext cx="1584780" cy="44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99"/>
              </a:lnTo>
              <a:lnTo>
                <a:pt x="1584780" y="224299"/>
              </a:lnTo>
              <a:lnTo>
                <a:pt x="1584780" y="448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24D37-E9B4-447D-813A-307833883732}">
      <dsp:nvSpPr>
        <dsp:cNvPr id="0" name=""/>
        <dsp:cNvSpPr/>
      </dsp:nvSpPr>
      <dsp:spPr>
        <a:xfrm>
          <a:off x="4239403" y="1852253"/>
          <a:ext cx="1000000" cy="448598"/>
        </a:xfrm>
        <a:custGeom>
          <a:avLst/>
          <a:gdLst/>
          <a:ahLst/>
          <a:cxnLst/>
          <a:rect l="0" t="0" r="0" b="0"/>
          <a:pathLst>
            <a:path>
              <a:moveTo>
                <a:pt x="1000000" y="0"/>
              </a:moveTo>
              <a:lnTo>
                <a:pt x="1000000" y="224299"/>
              </a:lnTo>
              <a:lnTo>
                <a:pt x="0" y="224299"/>
              </a:lnTo>
              <a:lnTo>
                <a:pt x="0" y="448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79C83-0A62-4ADF-B7CC-5F9D5E4CB2CC}">
      <dsp:nvSpPr>
        <dsp:cNvPr id="0" name=""/>
        <dsp:cNvSpPr/>
      </dsp:nvSpPr>
      <dsp:spPr>
        <a:xfrm>
          <a:off x="1362232" y="1852253"/>
          <a:ext cx="3877171" cy="448598"/>
        </a:xfrm>
        <a:custGeom>
          <a:avLst/>
          <a:gdLst/>
          <a:ahLst/>
          <a:cxnLst/>
          <a:rect l="0" t="0" r="0" b="0"/>
          <a:pathLst>
            <a:path>
              <a:moveTo>
                <a:pt x="3877171" y="0"/>
              </a:moveTo>
              <a:lnTo>
                <a:pt x="3877171" y="224299"/>
              </a:lnTo>
              <a:lnTo>
                <a:pt x="0" y="224299"/>
              </a:lnTo>
              <a:lnTo>
                <a:pt x="0" y="448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11BEB-6158-426D-AD10-EC86B85B37C2}">
      <dsp:nvSpPr>
        <dsp:cNvPr id="0" name=""/>
        <dsp:cNvSpPr/>
      </dsp:nvSpPr>
      <dsp:spPr>
        <a:xfrm>
          <a:off x="4171312" y="784162"/>
          <a:ext cx="2136182" cy="106809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проблемы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1312" y="784162"/>
        <a:ext cx="2136182" cy="1068091"/>
      </dsp:txXfrm>
    </dsp:sp>
    <dsp:sp modelId="{B9189F40-DA65-4637-AF37-586EF9C87269}">
      <dsp:nvSpPr>
        <dsp:cNvPr id="0" name=""/>
        <dsp:cNvSpPr/>
      </dsp:nvSpPr>
      <dsp:spPr>
        <a:xfrm>
          <a:off x="1750" y="2300851"/>
          <a:ext cx="2720962" cy="106809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Психологический фон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0" y="2300851"/>
        <a:ext cx="2720962" cy="1068091"/>
      </dsp:txXfrm>
    </dsp:sp>
    <dsp:sp modelId="{3C7368D9-B5C4-428A-A5CF-DD95C00BDEE5}">
      <dsp:nvSpPr>
        <dsp:cNvPr id="0" name=""/>
        <dsp:cNvSpPr/>
      </dsp:nvSpPr>
      <dsp:spPr>
        <a:xfrm>
          <a:off x="3171311" y="2300851"/>
          <a:ext cx="2136182" cy="106809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Техническая оснащенность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1311" y="2300851"/>
        <a:ext cx="2136182" cy="1068091"/>
      </dsp:txXfrm>
    </dsp:sp>
    <dsp:sp modelId="{6EB1C4BE-6EF2-4360-B7C5-74BE3F86236B}">
      <dsp:nvSpPr>
        <dsp:cNvPr id="0" name=""/>
        <dsp:cNvSpPr/>
      </dsp:nvSpPr>
      <dsp:spPr>
        <a:xfrm>
          <a:off x="5756092" y="2300851"/>
          <a:ext cx="2136182" cy="106809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Цифровые компетенции педагогов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56092" y="2300851"/>
        <a:ext cx="2136182" cy="1068091"/>
      </dsp:txXfrm>
    </dsp:sp>
    <dsp:sp modelId="{B950044D-4EB2-4DD1-9931-CD5E22F08350}">
      <dsp:nvSpPr>
        <dsp:cNvPr id="0" name=""/>
        <dsp:cNvSpPr/>
      </dsp:nvSpPr>
      <dsp:spPr>
        <a:xfrm>
          <a:off x="8340873" y="2300851"/>
          <a:ext cx="2136182" cy="106809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Потеря обратной связи</a:t>
          </a:r>
          <a:endParaRPr lang="ru-RU" sz="2400" b="1" kern="120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40873" y="2300851"/>
        <a:ext cx="2136182" cy="1068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596C6-9F9D-4727-B632-0B04AF9ED7FD}">
      <dsp:nvSpPr>
        <dsp:cNvPr id="0" name=""/>
        <dsp:cNvSpPr/>
      </dsp:nvSpPr>
      <dsp:spPr>
        <a:xfrm>
          <a:off x="1110" y="844252"/>
          <a:ext cx="2102152" cy="2437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Пересмотреть способы организации обратной связи.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80" y="905822"/>
        <a:ext cx="1979012" cy="2314041"/>
      </dsp:txXfrm>
    </dsp:sp>
    <dsp:sp modelId="{3D38B6C2-B1CB-4A50-AEC4-25357AC3F207}">
      <dsp:nvSpPr>
        <dsp:cNvPr id="0" name=""/>
        <dsp:cNvSpPr/>
      </dsp:nvSpPr>
      <dsp:spPr>
        <a:xfrm>
          <a:off x="2563442" y="844252"/>
          <a:ext cx="2237721" cy="2437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знакомство с современными видами обратной связи 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8983" y="909793"/>
        <a:ext cx="2106639" cy="2306099"/>
      </dsp:txXfrm>
    </dsp:sp>
    <dsp:sp modelId="{34766090-9FC0-4A3C-B169-D5F8958578F1}">
      <dsp:nvSpPr>
        <dsp:cNvPr id="0" name=""/>
        <dsp:cNvSpPr/>
      </dsp:nvSpPr>
      <dsp:spPr>
        <a:xfrm>
          <a:off x="5261343" y="844252"/>
          <a:ext cx="2195293" cy="2437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Обеспечивать тесный контакт и мотивацию родителей. 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5641" y="908550"/>
        <a:ext cx="2066697" cy="2308585"/>
      </dsp:txXfrm>
    </dsp:sp>
    <dsp:sp modelId="{6F924869-8E9C-423F-B6F4-24417E1CBB01}">
      <dsp:nvSpPr>
        <dsp:cNvPr id="0" name=""/>
        <dsp:cNvSpPr/>
      </dsp:nvSpPr>
      <dsp:spPr>
        <a:xfrm>
          <a:off x="7916815" y="844252"/>
          <a:ext cx="2188740" cy="2437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Поддерживать позитивный настрой и учебную мотивацию обучающихся.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80921" y="908358"/>
        <a:ext cx="2060528" cy="2308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AB3667C-B1A2-41C2-93C5-33E71A6E32A4}" type="datetimeFigureOut">
              <a:rPr lang="ru-RU" smtClean="0"/>
              <a:t>30.03.2021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686403"/>
              </p:ext>
            </p:extLst>
          </p:nvPr>
        </p:nvGraphicFramePr>
        <p:xfrm>
          <a:off x="711455" y="1098455"/>
          <a:ext cx="10914488" cy="3887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201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67443"/>
            <a:ext cx="11572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71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7309" y="421873"/>
            <a:ext cx="9907391" cy="101791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95" y="1658928"/>
            <a:ext cx="6473062" cy="450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6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923500"/>
              </p:ext>
            </p:extLst>
          </p:nvPr>
        </p:nvGraphicFramePr>
        <p:xfrm>
          <a:off x="874994" y="1741714"/>
          <a:ext cx="10478807" cy="415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59924" t="26212" r="3030" b="11363"/>
          <a:stretch/>
        </p:blipFill>
        <p:spPr>
          <a:xfrm>
            <a:off x="8722800" y="1012326"/>
            <a:ext cx="2019758" cy="17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7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333"/>
          <a:stretch/>
        </p:blipFill>
        <p:spPr>
          <a:xfrm>
            <a:off x="197427" y="436419"/>
            <a:ext cx="1176250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1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47009" y="935182"/>
            <a:ext cx="84893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Open Sans"/>
              </a:rPr>
              <a:t>Учитель – эксперт  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-  специалист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, обладающий глубокими специальными знаниями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,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способный высказать квалифицированное заключение или суждение по вопросу </a:t>
            </a:r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Open Sans"/>
              </a:rPr>
              <a:t>Учитель</a:t>
            </a:r>
            <a:r>
              <a:rPr lang="ru-RU" dirty="0">
                <a:solidFill>
                  <a:srgbClr val="002060"/>
                </a:solidFill>
                <a:latin typeface="Open Sans"/>
              </a:rPr>
              <a:t> — навигатор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в мире информации, способный помочь в выборе наиболее достоверного источника, вычленить из бушующего потока информации самые ценные сведения и превратить их в личностные знания ученика.  </a:t>
            </a:r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383838"/>
                </a:solidFill>
                <a:latin typeface="Open Sans"/>
              </a:rPr>
              <a:t> </a:t>
            </a:r>
            <a:r>
              <a:rPr lang="ru-RU" dirty="0">
                <a:solidFill>
                  <a:srgbClr val="002060"/>
                </a:solidFill>
                <a:latin typeface="Open Sans"/>
              </a:rPr>
              <a:t>Учитель — модератор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учебной деятельности. Выбрать форму работы, помочь найти партнеров по проекту, поддерживать связь между учениками, родителями, а может быть и экспертами, если того потребует учебный процесс. </a:t>
            </a:r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Open Sans"/>
              </a:rPr>
              <a:t>Фасилита́тор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 (англ. </a:t>
            </a:r>
            <a:r>
              <a:rPr lang="ru-RU" dirty="0" err="1">
                <a:solidFill>
                  <a:srgbClr val="383838"/>
                </a:solidFill>
                <a:latin typeface="Open Sans"/>
              </a:rPr>
              <a:t>facilitator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, от лат. </a:t>
            </a:r>
            <a:r>
              <a:rPr lang="ru-RU" dirty="0" err="1">
                <a:solidFill>
                  <a:srgbClr val="383838"/>
                </a:solidFill>
                <a:latin typeface="Open Sans"/>
              </a:rPr>
              <a:t>facilis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 «лёгкий, удобный») — это человек, обеспечивающий успешную групповую коммуникацию. </a:t>
            </a:r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Open Sans"/>
              </a:rPr>
              <a:t>Учитель</a:t>
            </a:r>
            <a:r>
              <a:rPr lang="ru-RU" dirty="0">
                <a:solidFill>
                  <a:srgbClr val="002060"/>
                </a:solidFill>
                <a:latin typeface="Open Sans"/>
              </a:rPr>
              <a:t> — </a:t>
            </a:r>
            <a:r>
              <a:rPr lang="ru-RU" dirty="0" err="1">
                <a:solidFill>
                  <a:srgbClr val="002060"/>
                </a:solidFill>
                <a:latin typeface="Open Sans"/>
              </a:rPr>
              <a:t>коуч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, применяя инструменты </a:t>
            </a:r>
            <a:r>
              <a:rPr lang="ru-RU" dirty="0" err="1">
                <a:solidFill>
                  <a:srgbClr val="383838"/>
                </a:solidFill>
                <a:latin typeface="Open Sans"/>
              </a:rPr>
              <a:t>коучинга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, сопровождает своих учащихся на пути становления самостоятельных, коммуникабельных, желающих учиться и развиваться, целеустремленных, самодостаточных личностей.  </a:t>
            </a:r>
            <a:r>
              <a:rPr lang="ru-RU" dirty="0" err="1">
                <a:solidFill>
                  <a:srgbClr val="383838"/>
                </a:solidFill>
                <a:latin typeface="Open Sans"/>
              </a:rPr>
              <a:t>Коучинг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 –профессиональная помощь, тренировка.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618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014553" cy="1325562"/>
          </a:xfrm>
          <a:solidFill>
            <a:schemeClr val="accent1"/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Задания для групп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Эксперт.                      Основная функция обратной связи.</a:t>
            </a:r>
          </a:p>
          <a:p>
            <a:r>
              <a:rPr lang="ru-RU" dirty="0" smtClean="0"/>
              <a:t>Навигатор.                  </a:t>
            </a:r>
            <a:r>
              <a:rPr lang="ru-RU" dirty="0" smtClean="0"/>
              <a:t>Принципы обратной связи.</a:t>
            </a:r>
            <a:endParaRPr lang="ru-RU" dirty="0" smtClean="0"/>
          </a:p>
          <a:p>
            <a:r>
              <a:rPr lang="ru-RU" dirty="0" err="1" smtClean="0"/>
              <a:t>Коуч</a:t>
            </a:r>
            <a:r>
              <a:rPr lang="ru-RU" dirty="0" smtClean="0"/>
              <a:t>.                            </a:t>
            </a:r>
            <a:r>
              <a:rPr lang="ru-RU" dirty="0"/>
              <a:t> </a:t>
            </a:r>
            <a:r>
              <a:rPr lang="ru-RU" dirty="0" smtClean="0"/>
              <a:t>Виды</a:t>
            </a:r>
            <a:r>
              <a:rPr lang="ru-RU" dirty="0" smtClean="0"/>
              <a:t> </a:t>
            </a:r>
            <a:r>
              <a:rPr lang="ru-RU" dirty="0" smtClean="0"/>
              <a:t>обратной связи.</a:t>
            </a:r>
          </a:p>
          <a:p>
            <a:r>
              <a:rPr lang="ru-RU" dirty="0" smtClean="0"/>
              <a:t>Модератор.                 Обратная связь при ФО.</a:t>
            </a:r>
          </a:p>
          <a:p>
            <a:r>
              <a:rPr lang="ru-RU" dirty="0" err="1" smtClean="0"/>
              <a:t>Фасилитатор</a:t>
            </a:r>
            <a:r>
              <a:rPr lang="ru-RU" dirty="0" smtClean="0"/>
              <a:t>               Успешные виды обратной связи.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769" y="4000500"/>
            <a:ext cx="201795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09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528330" y="2643035"/>
            <a:ext cx="4140679" cy="17856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мы 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9163156">
            <a:off x="3010795" y="1826759"/>
            <a:ext cx="457199" cy="1477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5370067" y="1144316"/>
            <a:ext cx="457199" cy="1477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035612">
            <a:off x="7712388" y="1885007"/>
            <a:ext cx="457199" cy="1477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4153416">
            <a:off x="2813697" y="3520016"/>
            <a:ext cx="457199" cy="1477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5370067" y="4428702"/>
            <a:ext cx="457199" cy="1477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8355181">
            <a:off x="7765783" y="3736085"/>
            <a:ext cx="457199" cy="1477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https://st.depositphotos.com/1654249/1946/i/950/depositphotos_19469129-stock-photo-3d-man-thinking-with-id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563" y="690324"/>
            <a:ext cx="2474207" cy="26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18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5939884"/>
              </p:ext>
            </p:extLst>
          </p:nvPr>
        </p:nvGraphicFramePr>
        <p:xfrm>
          <a:off x="1203591" y="1295400"/>
          <a:ext cx="10106666" cy="412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08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536" y="274638"/>
            <a:ext cx="10011064" cy="1554162"/>
          </a:xfrm>
        </p:spPr>
        <p:txBody>
          <a:bodyPr/>
          <a:lstStyle/>
          <a:p>
            <a:pPr algn="ctr" fontAlgn="base"/>
            <a:r>
              <a:rPr lang="ru-RU" sz="2400" b="1" dirty="0"/>
              <a:t>Крылья</a:t>
            </a:r>
            <a:br>
              <a:rPr lang="ru-RU" sz="2400" b="1" dirty="0"/>
            </a:br>
            <a:r>
              <a:rPr lang="ru-RU" sz="2400" b="1" i="1" dirty="0"/>
              <a:t>Притча от Шалвы </a:t>
            </a:r>
            <a:r>
              <a:rPr lang="ru-RU" sz="2400" b="1" i="1" dirty="0" err="1"/>
              <a:t>Амонашвили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19645"/>
            <a:ext cx="10160000" cy="5081155"/>
          </a:xfrm>
        </p:spPr>
        <p:txBody>
          <a:bodyPr>
            <a:normAutofit fontScale="77500" lnSpcReduction="20000"/>
          </a:bodyPr>
          <a:lstStyle/>
          <a:p>
            <a:pPr marL="114300" indent="0" fontAlgn="base">
              <a:buNone/>
            </a:pPr>
            <a:r>
              <a:rPr lang="ru-RU" dirty="0" smtClean="0"/>
              <a:t>Сидел </a:t>
            </a:r>
            <a:r>
              <a:rPr lang="ru-RU" dirty="0"/>
              <a:t>старик у обочины и смотрел на дорогу. Увидел идущего человека, за которым еле поспевал маленький мальчик. Человек остановился, велел ребёнку подать старику воды и дать кусок хлеба из запасов.</a:t>
            </a:r>
          </a:p>
          <a:p>
            <a:pPr marL="114300" indent="0" fontAlgn="base">
              <a:buNone/>
            </a:pPr>
            <a:r>
              <a:rPr lang="ru-RU" dirty="0"/>
              <a:t>— Что ты тут делаешь, старик? — спросил прохожий.</a:t>
            </a:r>
          </a:p>
          <a:p>
            <a:pPr marL="114300" indent="0" fontAlgn="base">
              <a:buNone/>
            </a:pPr>
            <a:r>
              <a:rPr lang="ru-RU" dirty="0"/>
              <a:t>— Жду тебя! — ответил старик. — Тебе ведь доверили этого ребёнка на воспитание?</a:t>
            </a:r>
          </a:p>
          <a:p>
            <a:pPr marL="114300" indent="0" fontAlgn="base">
              <a:buNone/>
            </a:pPr>
            <a:r>
              <a:rPr lang="ru-RU" dirty="0"/>
              <a:t>— Верно! — удивился прохожий.</a:t>
            </a:r>
          </a:p>
          <a:p>
            <a:pPr marL="114300" indent="0" fontAlgn="base">
              <a:buNone/>
            </a:pPr>
            <a:r>
              <a:rPr lang="ru-RU" dirty="0"/>
              <a:t>— Так бери с собой мудрость</a:t>
            </a:r>
            <a:r>
              <a:rPr lang="ru-RU" dirty="0" smtClean="0"/>
              <a:t>:  </a:t>
            </a:r>
            <a:endParaRPr lang="ru-RU" dirty="0"/>
          </a:p>
          <a:p>
            <a:pPr marL="114300" indent="0" fontAlgn="base">
              <a:buNone/>
            </a:pPr>
            <a:r>
              <a:rPr lang="ru-RU" dirty="0"/>
              <a:t>Если хочешь посадить человеку дерево, посади плодовое деревцо</a:t>
            </a:r>
            <a:r>
              <a:rPr lang="ru-RU" dirty="0" smtClean="0"/>
              <a:t>.                      </a:t>
            </a:r>
            <a:endParaRPr lang="ru-RU" dirty="0"/>
          </a:p>
          <a:p>
            <a:pPr marL="114300" indent="0" fontAlgn="base">
              <a:buNone/>
            </a:pPr>
            <a:r>
              <a:rPr lang="ru-RU" dirty="0"/>
              <a:t>Если хочешь подарить человеку лошадь, дари лучшего скакуна.</a:t>
            </a:r>
          </a:p>
          <a:p>
            <a:pPr marL="114300" indent="0" fontAlgn="base">
              <a:buNone/>
            </a:pPr>
            <a:r>
              <a:rPr lang="ru-RU" dirty="0"/>
              <a:t>Но если доверили тебе ребёнка на воспитание, то верни его крылатым.</a:t>
            </a:r>
          </a:p>
          <a:p>
            <a:pPr marL="114300" indent="0" fontAlgn="base">
              <a:buNone/>
            </a:pPr>
            <a:r>
              <a:rPr lang="ru-RU" dirty="0"/>
              <a:t>— Как я это сделаю, старик, если сам не умею летать? — удивился человек.</a:t>
            </a:r>
          </a:p>
          <a:p>
            <a:pPr marL="114300" indent="0" fontAlgn="base">
              <a:buNone/>
            </a:pPr>
            <a:r>
              <a:rPr lang="ru-RU" dirty="0"/>
              <a:t>— Тогда не бери мальчика на воспитание! — сказал старик и направил взор к небу.</a:t>
            </a:r>
          </a:p>
          <a:p>
            <a:pPr marL="114300" indent="0" fontAlgn="base">
              <a:buNone/>
            </a:pPr>
            <a:r>
              <a:rPr lang="ru-RU" dirty="0"/>
              <a:t>Прошли годы.</a:t>
            </a:r>
          </a:p>
          <a:p>
            <a:pPr marL="114300" indent="0" fontAlgn="base">
              <a:buNone/>
            </a:pPr>
            <a:r>
              <a:rPr lang="ru-RU" dirty="0"/>
              <a:t>Старик сидел на том же месте и смотрел в небо. Увидел летящего мальчика, а за ним — его учителя. Они опустились перед стариком и поклонились ему.</a:t>
            </a:r>
          </a:p>
          <a:p>
            <a:pPr marL="114300" indent="0" fontAlgn="base">
              <a:buNone/>
            </a:pPr>
            <a:r>
              <a:rPr lang="ru-RU" dirty="0"/>
              <a:t>— Старик, помнишь, ты велел мне вернуть мальчика крылатым. Я нашёл способ… Видишь, какие крылья у него выросли! — гордо сказал учитель и ласково прикоснулся к крыльям своего воспитанника.</a:t>
            </a:r>
          </a:p>
          <a:p>
            <a:pPr marL="114300" indent="0" fontAlgn="base">
              <a:buNone/>
            </a:pPr>
            <a:r>
              <a:rPr lang="ru-RU" dirty="0"/>
              <a:t>Но старик дотронулся до крыльев учителя, приласкал их и прошептал:</a:t>
            </a:r>
          </a:p>
          <a:p>
            <a:pPr marL="114300" indent="0" fontAlgn="base">
              <a:buNone/>
            </a:pPr>
            <a:r>
              <a:rPr lang="ru-RU" dirty="0"/>
              <a:t>— А меня больше радуют твои пёрышки…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636" y="2005445"/>
            <a:ext cx="1808018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2183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6296</TotalTime>
  <Words>358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Open Sans</vt:lpstr>
      <vt:lpstr>Times New Roman</vt:lpstr>
      <vt:lpstr>Соседство</vt:lpstr>
      <vt:lpstr>Презентация PowerPoint</vt:lpstr>
      <vt:lpstr>Дистанционное обучение</vt:lpstr>
      <vt:lpstr>Презентация PowerPoint</vt:lpstr>
      <vt:lpstr>Презентация PowerPoint</vt:lpstr>
      <vt:lpstr>Презентация PowerPoint</vt:lpstr>
      <vt:lpstr>                    Задания для групп </vt:lpstr>
      <vt:lpstr>Презентация PowerPoint</vt:lpstr>
      <vt:lpstr>Презентация PowerPoint</vt:lpstr>
      <vt:lpstr>Крылья Притча от Шалвы Амонашвили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71</cp:revision>
  <dcterms:created xsi:type="dcterms:W3CDTF">2020-10-21T10:13:30Z</dcterms:created>
  <dcterms:modified xsi:type="dcterms:W3CDTF">2021-03-30T16:18:26Z</dcterms:modified>
</cp:coreProperties>
</file>