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4" r:id="rId2"/>
    <p:sldId id="263" r:id="rId3"/>
    <p:sldId id="258" r:id="rId4"/>
    <p:sldId id="259" r:id="rId5"/>
    <p:sldId id="260" r:id="rId6"/>
    <p:sldId id="261" r:id="rId7"/>
    <p:sldId id="262" r:id="rId8"/>
    <p:sldId id="268" r:id="rId9"/>
    <p:sldId id="276" r:id="rId10"/>
    <p:sldId id="271" r:id="rId11"/>
    <p:sldId id="272" r:id="rId12"/>
    <p:sldId id="273" r:id="rId13"/>
    <p:sldId id="27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D520B-3955-4172-8CAB-BD38F3781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85DFF9-C7FE-4872-ACD5-37C6E398D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79BA56-92A8-4262-96A7-00E8417E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CB1C70-83CB-4CC0-96D8-D2C18C9E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75847-F9FA-4BCD-9022-32C2BD86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6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92700-810F-4C4C-98C7-28699C98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D8CD4A-71A0-4C96-B71A-9F6F0CB87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A8698-DC3F-4C0A-AFFF-E9CD7389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AE811-7656-4847-8DF8-C2F5127D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0F2B-799B-4B82-8831-1B7501C4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34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6AB1F6-5916-4637-9B56-B10E8C1582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94BB09-7CCB-41E8-A3CC-B77C52A4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F178A3-32D7-4048-96D6-9BC2B738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0BCBEB-F942-4C67-8EE2-8BD9C4034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76D425-B925-40DF-B155-B4421CE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93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6AD70-C4AD-4948-A376-DB74F10E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2103D3-4BA0-48E6-9F66-63728916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BC6FB-531B-4698-939B-05B45BA2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6AB0C-ED95-4C2E-BDE7-29CF49D9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781B92-6421-48B8-912A-185C6E2F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63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F0B85-4895-4DC8-BD31-94AF5836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BB6EBC-CC51-44EE-BDC8-4A7555CB6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54BDA-73E8-417E-BD58-78FB1935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9E45F7-00C8-42D9-83E2-964E62C2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4A219B-FB87-4335-8C1B-C10EB272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8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B852F-4E17-4C80-BDA4-4DA0380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171C4-DF34-478A-BA91-F155AD57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CA8076-5867-4A55-9398-1619F4B5D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E1E976-B941-494E-9258-C63B479C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8E41C9-6ACD-419C-AF1E-30D5002F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2B99CD-AFB4-4D48-92E3-589D4E94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29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FCD04-E9BE-434E-B9B9-797BE087E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F1252A-37D3-48FE-A2FD-EA5329F1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97E91-2D60-401F-AD08-428D668A6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F74556-8CE8-4A1B-94A8-B746BCA90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EEB31F-92D3-4785-8710-8DFC4D655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E92097-BD15-43CA-999A-3FE335F0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9B3A54-7CEC-409E-BE21-527A11BA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53AF4D-C1F9-4AB3-B98D-A2C31432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02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68EBF-1973-42A5-9BA7-87F4938C0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BED64-D36A-4ECE-B102-B83717BB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403E268-E82B-4380-8990-60CDDD51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67BF88-396F-41FB-A5B3-0E6AA42C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33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B55688-0B0F-46A9-B34C-335C650D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2752DF-6DC0-477C-85FB-49B512D1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6044DF-46A0-461A-8CDB-FDCF64CF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26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32182-8803-436D-BC29-C215FD7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499DFA-35CC-4F86-95DC-F5619007C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B4B8A0-5DF8-4E5D-851E-22D90AD4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35F28C-ED78-47E5-A63C-5BA064AF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F9EB96-D8F2-4FB2-9334-E281EFB8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74460C-C13F-4648-A914-436014DE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08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4E5995-3308-42E7-9489-2EDDD7AC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D1864C1-54AB-4035-AB40-B12271652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439E16-84F9-4E0C-BEFF-5EB573F0A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38947C-6C9E-40F9-8D45-0CD1DB61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E15177-1BA4-4D96-A23F-1D637399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FC2938-D6E8-4F7C-AEA2-24A5B301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62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31ED70-BDBA-4DB8-9C4B-9729F353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5D6D3F-4743-4FFE-9DCB-CB5A809B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3693B7-D2A3-4E0D-8120-CC890A2BE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FBEC-263A-44FF-AD99-389F0FFF8DED}" type="datetimeFigureOut">
              <a:rPr lang="en-US" smtClean="0"/>
              <a:pPr/>
              <a:t>8/29/2020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C00173-F67C-449C-B692-AB899E3CF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FE1378-A2FF-4784-9CEB-D7330E7D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ED4C-7835-4FBA-9E5A-BF3F2A2FE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0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partbest.com/cliparts/jix/6ar/jix6arMAT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8306-CF51-4703-8977-53541152A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937" y="225410"/>
            <a:ext cx="9144000" cy="3562819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Тест-тренажер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800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Лексика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русский язык</a:t>
            </a:r>
            <a:b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класс</a:t>
            </a:r>
            <a:endParaRPr lang="en-US" sz="4000" i="1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B9FF12-3570-437F-B232-6D418468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5349" y="5164690"/>
            <a:ext cx="5277292" cy="152045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Учитель русского языка 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литературы    КГУ «Школа-гимназия №6 имени Абая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Кунанбаева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города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Степногорска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Добрынина Наталья Петровна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38B9FF12-3570-437F-B232-6D4184680BCE}"/>
              </a:ext>
            </a:extLst>
          </p:cNvPr>
          <p:cNvSpPr txBox="1">
            <a:spLocks/>
          </p:cNvSpPr>
          <p:nvPr/>
        </p:nvSpPr>
        <p:spPr>
          <a:xfrm>
            <a:off x="6653448" y="3880176"/>
            <a:ext cx="5277292" cy="1520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/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Подготовил: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ученик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8 «В» класса</a:t>
            </a:r>
            <a:endParaRPr kumimoji="0" lang="ru-RU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КГУ «Школа-гимназия №6 имени Абая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Кунанбаева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города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Степногорска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Заболотний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 Александр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1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2" y="1059960"/>
            <a:ext cx="12062886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Слова, одинаковые по звучанию и написанию, но совершенно разные по лексическому значению</a:t>
            </a:r>
            <a:endParaRPr lang="en-US" sz="4800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23232" y="3572156"/>
            <a:ext cx="5703305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диалектизмы</a:t>
            </a:r>
            <a:endParaRPr lang="en-US" sz="3600" dirty="0">
              <a:latin typeface="Californian FB" panose="0207040306080B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03852" y="4681760"/>
            <a:ext cx="581079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омонимы</a:t>
            </a:r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16439" y="5634317"/>
            <a:ext cx="702859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синонимы</a:t>
            </a:r>
            <a:endParaRPr lang="en-US" sz="3600" dirty="0">
              <a:latin typeface="Californian FB" panose="0207040306080B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564933" y="2520437"/>
            <a:ext cx="6171926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антонимы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490095" y="4656141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омонимы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417" y="3077589"/>
            <a:ext cx="1718942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1674" y="2118908"/>
            <a:ext cx="170975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225" y="2502123"/>
            <a:ext cx="1799730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265" y="3974360"/>
            <a:ext cx="1727549" cy="2360189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17013" y="1679944"/>
            <a:ext cx="2220299" cy="15842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49" y="1988288"/>
            <a:ext cx="1592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Да ты просто умница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3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415" y="1118430"/>
            <a:ext cx="11681637" cy="100361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</a:t>
            </a:r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антоним к выделенному слову в предложении</a:t>
            </a:r>
            <a:b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</a:br>
            <a:r>
              <a:rPr lang="ru-RU" sz="4800" i="1" dirty="0" smtClean="0"/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Скажу я слово 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потерял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и скажешь ты….</a:t>
            </a:r>
            <a:endParaRPr lang="en-US" sz="4000" i="1" dirty="0">
              <a:solidFill>
                <a:srgbClr val="2626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86415" y="4249249"/>
            <a:ext cx="668194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понял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56373" y="3311580"/>
            <a:ext cx="681535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нашёл 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86415" y="5239171"/>
            <a:ext cx="645866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бери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95491" y="2502708"/>
            <a:ext cx="67762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узнал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640080" y="3313698"/>
            <a:ext cx="6576305" cy="701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нашёл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0891" y="2750334"/>
            <a:ext cx="1791668" cy="24009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881" y="1882230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3803" y="3117880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04" y="4586468"/>
            <a:ext cx="1699996" cy="2168415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17014" y="1563093"/>
            <a:ext cx="2199774" cy="15416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26161"/>
            <a:ext cx="17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И последнее задание...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0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73" y="1083558"/>
            <a:ext cx="11924663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Укажите словосочетание, в котором прилагательное употреблено в переносном значении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56374" y="3172264"/>
            <a:ext cx="469294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Железная труба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26331" y="4033075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Железная воля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26331" y="4790314"/>
            <a:ext cx="47530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Железная дорога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6374" y="2311453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Железный гвоздь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634487" y="4020016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Железная воля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0031" y="2883281"/>
            <a:ext cx="1666789" cy="240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4709" y="1908164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1217" y="2782815"/>
            <a:ext cx="1741445" cy="2445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0918" y="4412194"/>
            <a:ext cx="1643547" cy="2327178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514035" y="1638790"/>
            <a:ext cx="1936916" cy="13726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204700" y="2008790"/>
            <a:ext cx="13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Ура!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EC2AB9-2469-4121-89E1-0587EB1D9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75" y="131209"/>
            <a:ext cx="9589723" cy="594562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A54D10F-A558-45AF-A5B3-BFD8EED3A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034" y="3040228"/>
            <a:ext cx="3642527" cy="352358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85A3D-3D1B-402A-BBE9-960591DF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97" y="1120036"/>
            <a:ext cx="10515600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72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Отличная работа!</a:t>
            </a:r>
            <a:br>
              <a:rPr lang="ru-RU" sz="72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ru-RU" sz="7200" b="1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Высота взята!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313271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51527-8850-41F9-BAC3-E65722A4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4781"/>
          </a:xfrm>
        </p:spPr>
        <p:txBody>
          <a:bodyPr>
            <a:noAutofit/>
          </a:bodyPr>
          <a:lstStyle/>
          <a:p>
            <a: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Список использованных источников</a:t>
            </a:r>
            <a:br>
              <a:rPr lang="ru-RU" sz="4000" b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US" sz="40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C74B9-0F6C-4C9A-BDF6-E9D536534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1033"/>
            <a:ext cx="9144000" cy="3349255"/>
          </a:xfrm>
        </p:spPr>
        <p:txBody>
          <a:bodyPr>
            <a:normAutofit fontScale="55000" lnSpcReduction="20000"/>
          </a:bodyPr>
          <a:lstStyle/>
          <a:p>
            <a:r>
              <a:rPr lang="ru-RU" sz="6000" dirty="0" smtClean="0"/>
              <a:t>Русский язык. Часть 1 </a:t>
            </a:r>
            <a:r>
              <a:rPr lang="ru-RU" sz="6000" dirty="0" err="1" smtClean="0"/>
              <a:t>Сабитова</a:t>
            </a:r>
            <a:r>
              <a:rPr lang="ru-RU" sz="6000" dirty="0" smtClean="0"/>
              <a:t> З. Учебник для 6 класса. Издательство «</a:t>
            </a:r>
            <a:r>
              <a:rPr lang="ru-RU" sz="6000" dirty="0" err="1" smtClean="0"/>
              <a:t>Мектеп</a:t>
            </a:r>
            <a:r>
              <a:rPr lang="ru-RU" sz="6000" dirty="0" smtClean="0"/>
              <a:t>».</a:t>
            </a:r>
          </a:p>
          <a:p>
            <a:r>
              <a:rPr lang="ru-RU" sz="6000" dirty="0" smtClean="0"/>
              <a:t>Русский язык. Часть 2 </a:t>
            </a:r>
            <a:r>
              <a:rPr lang="ru-RU" sz="6000" dirty="0" err="1" smtClean="0"/>
              <a:t>Сабитова</a:t>
            </a:r>
            <a:r>
              <a:rPr lang="ru-RU" sz="6000" dirty="0" smtClean="0"/>
              <a:t> З. Учебник для 6 класса. Издательство «</a:t>
            </a:r>
            <a:r>
              <a:rPr lang="ru-RU" sz="6000" dirty="0" err="1" smtClean="0"/>
              <a:t>Мектеп</a:t>
            </a:r>
            <a:r>
              <a:rPr lang="ru-RU" sz="6000" dirty="0" smtClean="0"/>
              <a:t>».</a:t>
            </a:r>
          </a:p>
          <a:p>
            <a:r>
              <a:rPr lang="ru-RU" sz="6000" dirty="0" smtClean="0"/>
              <a:t>Русский язык на «пятерку». Олимпиадные задания, вопросы, тесты. Ответы комментарии, творческие задания учащихся. И.В. </a:t>
            </a:r>
            <a:r>
              <a:rPr lang="ru-RU" sz="6000" dirty="0" err="1" smtClean="0"/>
              <a:t>Шустина</a:t>
            </a:r>
            <a:r>
              <a:rPr lang="ru-RU" sz="6000" dirty="0" smtClean="0"/>
              <a:t>. – Ярославль: Академия развития.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endParaRPr lang="ru-RU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88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287A7-2CBB-44B3-B5C0-EE00FE2B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37" y="784084"/>
            <a:ext cx="11105322" cy="124977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729F2F-0D04-4FCE-AE53-E53AB068A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7676" y="467834"/>
            <a:ext cx="5028891" cy="432745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BA1524D6-27DA-41D1-B9CD-D985C6617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A3B5BC8-22CF-4533-8CA3-BBD3D5E27174}"/>
              </a:ext>
            </a:extLst>
          </p:cNvPr>
          <p:cNvSpPr txBox="1">
            <a:spLocks/>
          </p:cNvSpPr>
          <p:nvPr/>
        </p:nvSpPr>
        <p:spPr>
          <a:xfrm>
            <a:off x="148856" y="467834"/>
            <a:ext cx="6560288" cy="6071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Это Рассел – юный герой известного мультфильма «Вверх».</a:t>
            </a:r>
          </a:p>
          <a:p>
            <a:pPr algn="l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l"/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Его ужасно интересует все вокруг, и даже изучение правил русского языка. </a:t>
            </a:r>
          </a:p>
          <a:p>
            <a:pPr algn="l"/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Помоги этому любознательному мальчику разобраться с темой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лексика,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ответь на вопросы и покори очередную высоту в освоении нашего прекрасного языка.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10672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60" y="759543"/>
            <a:ext cx="9897842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Укажите строку, где все слова являются синонимами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62094" y="4554275"/>
            <a:ext cx="603464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враг, противник, соперник</a:t>
            </a:r>
            <a:endParaRPr lang="en-US" sz="36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21324" y="3440361"/>
            <a:ext cx="6445681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стеречь, караулить, охранять</a:t>
            </a:r>
            <a:endParaRPr lang="en-US" sz="36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6374" y="2241286"/>
            <a:ext cx="685021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ливень, дождь, буран</a:t>
            </a:r>
            <a:endParaRPr lang="en-US" sz="3600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645777" y="3498769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 smtClean="0"/>
              <a:t>стеречь, караулить, охранять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1515" y="3125972"/>
            <a:ext cx="1857710" cy="2480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863" y="1731890"/>
            <a:ext cx="174645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638" y="3828060"/>
            <a:ext cx="1741445" cy="2714923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917013" y="1594883"/>
            <a:ext cx="2220299" cy="171184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88288"/>
            <a:ext cx="14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Следующий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вопрос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20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10" grpId="0"/>
      <p:bldP spid="10" grpId="1"/>
      <p:bldP spid="1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943" y="457782"/>
            <a:ext cx="11112759" cy="130537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Укажите антоним к выделенному в предложении слову</a:t>
            </a:r>
            <a:b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поляне всех замучила 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жара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зато в лесу….</a:t>
            </a:r>
            <a:endParaRPr lang="en-US" sz="2400" b="1" i="1" dirty="0">
              <a:solidFill>
                <a:srgbClr val="2626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642816" y="4223151"/>
            <a:ext cx="7653496" cy="102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тень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41395" y="3314880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прохлада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641395" y="5495982"/>
            <a:ext cx="654602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зной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53989" y="2300979"/>
            <a:ext cx="6289071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холод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641395" y="3320037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прохлада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087" y="2935129"/>
            <a:ext cx="1754254" cy="2342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3886" y="1594514"/>
            <a:ext cx="174645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6656" y="3143838"/>
            <a:ext cx="1741445" cy="2714923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0050566" y="1637415"/>
            <a:ext cx="2086746" cy="1392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88288"/>
            <a:ext cx="13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Дальше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660BDE5-AE84-46D0-AE39-93667FE0C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458" y="4690568"/>
            <a:ext cx="1746453" cy="220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94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88" y="759543"/>
            <a:ext cx="11483312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Укажите многозначное слова</a:t>
            </a:r>
            <a:endParaRPr lang="en-US" sz="32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397450" y="2944568"/>
            <a:ext cx="497199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компас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379966" y="4061177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иголка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379965" y="5209530"/>
            <a:ext cx="5571393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мяч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327816" y="1903335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пицца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385169" y="4074240"/>
            <a:ext cx="5603031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иголка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799" y="2975135"/>
            <a:ext cx="1897933" cy="25528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7784" y="1773876"/>
            <a:ext cx="1679103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1087" y="3118882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891" y="4373315"/>
            <a:ext cx="1699996" cy="2360189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17013" y="1731890"/>
            <a:ext cx="2220299" cy="11070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88288"/>
            <a:ext cx="153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Продолжим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9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605" y="759543"/>
            <a:ext cx="11068493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Слова, вышедшие из активного повседневного употребления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16818" y="4487159"/>
            <a:ext cx="772817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диалектизмы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96819" y="5524951"/>
            <a:ext cx="80823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устаревшие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08562" y="3225565"/>
            <a:ext cx="6711750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жаргонизмы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01223" y="1973046"/>
            <a:ext cx="670732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заимствованные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600894" y="5551073"/>
            <a:ext cx="7377600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устаревшие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8767" y="4333792"/>
            <a:ext cx="1754254" cy="2290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5802" y="1657273"/>
            <a:ext cx="1725828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6208" y="3338495"/>
            <a:ext cx="1596098" cy="2398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926" y="2436595"/>
            <a:ext cx="1673127" cy="2193531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10003519" y="3033083"/>
            <a:ext cx="2220299" cy="11760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561470" y="3364977"/>
            <a:ext cx="13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Отлично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3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860" y="640080"/>
            <a:ext cx="9897842" cy="143691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Укажите ряд, в котором выделенные слова являются омонимами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601223" y="3501825"/>
            <a:ext cx="52185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родниковый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ключ –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ключ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 двери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33822" y="4780582"/>
            <a:ext cx="4753034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давай </a:t>
            </a:r>
            <a:r>
              <a:rPr lang="ru-RU" sz="3600" b="1" dirty="0" smtClean="0"/>
              <a:t>смеяться</a:t>
            </a:r>
            <a:r>
              <a:rPr lang="ru-RU" sz="3600" dirty="0" smtClean="0"/>
              <a:t> – стали </a:t>
            </a:r>
            <a:r>
              <a:rPr lang="ru-RU" sz="3600" b="1" dirty="0" smtClean="0"/>
              <a:t>хохотать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629320" y="2415931"/>
            <a:ext cx="607348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/>
              <a:t>разговорчивый</a:t>
            </a:r>
            <a:r>
              <a:rPr lang="ru-RU" sz="3600" dirty="0" smtClean="0"/>
              <a:t> человек – </a:t>
            </a:r>
            <a:r>
              <a:rPr lang="ru-RU" sz="3600" b="1" dirty="0" smtClean="0"/>
              <a:t>молчаливый</a:t>
            </a:r>
            <a:r>
              <a:rPr lang="ru-RU" sz="3600" dirty="0" smtClean="0"/>
              <a:t> юноша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588415" y="3530166"/>
            <a:ext cx="5825448" cy="119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родниковый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ключ –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ключ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 двери</a:t>
            </a:r>
            <a:endParaRPr lang="en-US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8509" y="2735500"/>
            <a:ext cx="1799444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863" y="1731890"/>
            <a:ext cx="1746453" cy="2201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506" y="4192731"/>
            <a:ext cx="1699996" cy="2360189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17015" y="1563092"/>
            <a:ext cx="2220299" cy="18999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88288"/>
            <a:ext cx="143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Следующий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вопрос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57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04" y="536368"/>
            <a:ext cx="11376369" cy="135774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Укажите </a:t>
            </a:r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предложение, </a:t>
            </a:r>
            <a:r>
              <a:rPr lang="ru-RU" sz="4800" b="1" dirty="0">
                <a:solidFill>
                  <a:srgbClr val="262674"/>
                </a:solidFill>
                <a:latin typeface="Cambria" panose="02040503050406030204" pitchFamily="18" charset="0"/>
              </a:rPr>
              <a:t>в </a:t>
            </a:r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котором используется слово в переносном значении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576841" y="4411154"/>
            <a:ext cx="6887657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Чайник на плите ещё тёплый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76842" y="5513325"/>
            <a:ext cx="1017402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школе первоклашкам оказали теплый прием.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576842" y="3098023"/>
            <a:ext cx="7415912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Мама дала мне теплый костюм.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526871" y="1916697"/>
            <a:ext cx="737311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Вчера день был очень теплым.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564777" y="5511791"/>
            <a:ext cx="800501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школе первоклашкам оказали теплый прием.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751" y="2797295"/>
            <a:ext cx="1838811" cy="2455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279" y="1610842"/>
            <a:ext cx="170551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5117" y="3944270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0866" y="3619044"/>
            <a:ext cx="1699996" cy="2360189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17013" y="1563092"/>
            <a:ext cx="1881659" cy="15349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48350" y="1988288"/>
            <a:ext cx="13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Дальше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7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13686-A9C9-4424-AE46-51CF0EBAE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04" y="536369"/>
            <a:ext cx="11376369" cy="100361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Слова, вошедшие в русский </a:t>
            </a:r>
            <a:r>
              <a:rPr lang="ru-RU" sz="4800" b="1" dirty="0" err="1" smtClean="0">
                <a:solidFill>
                  <a:srgbClr val="262674"/>
                </a:solidFill>
                <a:latin typeface="Cambria" panose="02040503050406030204" pitchFamily="18" charset="0"/>
              </a:rPr>
              <a:t>языкиз</a:t>
            </a:r>
            <a:r>
              <a:rPr lang="ru-RU" sz="4800" b="1" dirty="0" smtClean="0">
                <a:solidFill>
                  <a:srgbClr val="262674"/>
                </a:solidFill>
                <a:latin typeface="Cambria" panose="02040503050406030204" pitchFamily="18" charset="0"/>
              </a:rPr>
              <a:t> других языков</a:t>
            </a:r>
            <a:endParaRPr lang="en-US" sz="4800" b="1" i="1" dirty="0">
              <a:solidFill>
                <a:srgbClr val="262674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33306EC-0B6A-445F-9918-68CD5C926A14}"/>
              </a:ext>
            </a:extLst>
          </p:cNvPr>
          <p:cNvSpPr txBox="1">
            <a:spLocks/>
          </p:cNvSpPr>
          <p:nvPr/>
        </p:nvSpPr>
        <p:spPr>
          <a:xfrm>
            <a:off x="422304" y="5312971"/>
            <a:ext cx="8630955" cy="798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синонимы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F6C7369-139C-4994-AEA8-06C574C204A6}"/>
              </a:ext>
            </a:extLst>
          </p:cNvPr>
          <p:cNvSpPr txBox="1">
            <a:spLocks/>
          </p:cNvSpPr>
          <p:nvPr/>
        </p:nvSpPr>
        <p:spPr>
          <a:xfrm>
            <a:off x="567991" y="1757774"/>
            <a:ext cx="9441284" cy="857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заимствованные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A52DF11-6C49-4F71-8208-E8F91F4B71A2}"/>
              </a:ext>
            </a:extLst>
          </p:cNvPr>
          <p:cNvSpPr txBox="1">
            <a:spLocks/>
          </p:cNvSpPr>
          <p:nvPr/>
        </p:nvSpPr>
        <p:spPr>
          <a:xfrm>
            <a:off x="463051" y="4061876"/>
            <a:ext cx="810995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диалектизмы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6861AC6-472D-45F8-AED5-318A04415DB8}"/>
              </a:ext>
            </a:extLst>
          </p:cNvPr>
          <p:cNvSpPr txBox="1">
            <a:spLocks/>
          </p:cNvSpPr>
          <p:nvPr/>
        </p:nvSpPr>
        <p:spPr>
          <a:xfrm>
            <a:off x="422304" y="2952381"/>
            <a:ext cx="7373119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устаревшие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CD4347EE-BE3E-4159-8D81-8921DB8E99D3}"/>
              </a:ext>
            </a:extLst>
          </p:cNvPr>
          <p:cNvSpPr txBox="1">
            <a:spLocks/>
          </p:cNvSpPr>
          <p:nvPr/>
        </p:nvSpPr>
        <p:spPr>
          <a:xfrm>
            <a:off x="567994" y="1751375"/>
            <a:ext cx="8005018" cy="6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заимствованные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B5D452B-4E12-47A7-8714-200D7657D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949" y="1570929"/>
            <a:ext cx="1838811" cy="2439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4EA4C1-E514-475D-907B-A48BDD2DA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6613" y="2462596"/>
            <a:ext cx="1608090" cy="22013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7B22A3-DD89-456C-811F-EF89892CC2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1449" y="3737824"/>
            <a:ext cx="1741445" cy="2714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F3A96AC-D14F-4423-AA77-81A3983A5D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953" y="3564699"/>
            <a:ext cx="1699996" cy="2228757"/>
          </a:xfrm>
          <a:prstGeom prst="rect">
            <a:avLst/>
          </a:prstGeom>
        </p:spPr>
      </p:pic>
      <p:pic>
        <p:nvPicPr>
          <p:cNvPr id="25" name="Graphic 24" descr="Speech">
            <a:extLst>
              <a:ext uri="{FF2B5EF4-FFF2-40B4-BE49-F238E27FC236}">
                <a16:creationId xmlns:a16="http://schemas.microsoft.com/office/drawing/2014/main" xmlns="" id="{54A58395-DC6F-4C8B-AC95-61BABCA2D8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9962707" y="1563092"/>
            <a:ext cx="2229292" cy="15349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59C0DB-A274-444A-A249-6F59551D5421}"/>
              </a:ext>
            </a:extLst>
          </p:cNvPr>
          <p:cNvSpPr txBox="1"/>
          <p:nvPr/>
        </p:nvSpPr>
        <p:spPr>
          <a:xfrm>
            <a:off x="10339079" y="1961225"/>
            <a:ext cx="162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  <a:hlinkClick r:id="" action="ppaction://hlinkshowjump?jump=nextslide"/>
              </a:rPr>
              <a:t>Продолжим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...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90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9" grpId="0"/>
      <p:bldP spid="9" grpId="1"/>
      <p:bldP spid="10" grpId="0"/>
      <p:bldP spid="10" grpId="1"/>
      <p:bldP spid="11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365</Words>
  <Application>Microsoft Office PowerPoint</Application>
  <PresentationFormat>Произвольный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Тест-тренажер  Лексика  русский язык 6 класс</vt:lpstr>
      <vt:lpstr>Слайд 2</vt:lpstr>
      <vt:lpstr>Укажите строку, где все слова являются синонимами</vt:lpstr>
      <vt:lpstr>Укажите антоним к выделенному в предложении слову На поляне всех замучила жара, зато в лесу….</vt:lpstr>
      <vt:lpstr>Укажите многозначное слова</vt:lpstr>
      <vt:lpstr>Слова, вышедшие из активного повседневного употребления</vt:lpstr>
      <vt:lpstr>Укажите ряд, в котором выделенные слова являются омонимами</vt:lpstr>
      <vt:lpstr>Укажите предложение, в котором используется слово в переносном значении</vt:lpstr>
      <vt:lpstr>Слова, вошедшие в русский языкиз других языков</vt:lpstr>
      <vt:lpstr>Слова, одинаковые по звучанию и написанию, но совершенно разные по лексическому значению</vt:lpstr>
      <vt:lpstr>Укажите антоним к выделенному слову в предложении  Скажу я слово потерял, и скажешь ты….</vt:lpstr>
      <vt:lpstr>Укажите словосочетание, в котором прилагательное употреблено в переносном значении</vt:lpstr>
      <vt:lpstr>Отличная работа! Высота взята!</vt:lpstr>
      <vt:lpstr>Список использованных источников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</dc:creator>
  <cp:lastModifiedBy>Пользователь</cp:lastModifiedBy>
  <cp:revision>86</cp:revision>
  <dcterms:created xsi:type="dcterms:W3CDTF">2017-11-03T08:42:00Z</dcterms:created>
  <dcterms:modified xsi:type="dcterms:W3CDTF">2020-08-29T06:55:11Z</dcterms:modified>
</cp:coreProperties>
</file>