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2428920" y="0"/>
            <a:ext cx="6713640" cy="1570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  <a:spcBef>
                <a:spcPts val="320"/>
              </a:spcBef>
            </a:pPr>
            <a:r>
              <a:rPr lang="ru-RU" sz="1600" b="1" i="1" strike="noStrike" spc="-1" dirty="0">
                <a:solidFill>
                  <a:srgbClr val="002060"/>
                </a:solidFill>
                <a:latin typeface="Times New Roman"/>
                <a:ea typeface="DejaVu Sans"/>
              </a:rPr>
              <a:t>УВАЖАЕМЫЕ АБИТУРИЕНТЫ!</a:t>
            </a:r>
            <a:endParaRPr lang="ru-RU" sz="16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20"/>
              </a:spcBef>
            </a:pPr>
            <a:r>
              <a:rPr lang="ru-RU" sz="1600" b="1" i="1" strike="noStrike" spc="-1" dirty="0">
                <a:solidFill>
                  <a:srgbClr val="002060"/>
                </a:solidFill>
                <a:latin typeface="Times New Roman"/>
                <a:ea typeface="DejaVu Sans"/>
              </a:rPr>
              <a:t>Высший торгово-экономический колледж </a:t>
            </a:r>
            <a:r>
              <a:rPr lang="ru-RU" sz="1600" b="1" i="1" strike="noStrike" spc="-1" dirty="0" err="1">
                <a:solidFill>
                  <a:srgbClr val="002060"/>
                </a:solidFill>
                <a:latin typeface="Times New Roman"/>
                <a:ea typeface="DejaVu Sans"/>
              </a:rPr>
              <a:t>Казпотребсоюза</a:t>
            </a:r>
            <a:r>
              <a:rPr lang="ru-RU" sz="1600" b="1" i="1" strike="noStrike" spc="-1" dirty="0">
                <a:solidFill>
                  <a:srgbClr val="002060"/>
                </a:solidFill>
                <a:latin typeface="Times New Roman"/>
                <a:ea typeface="DejaVu Sans"/>
              </a:rPr>
              <a:t> ПРИГЛАШАЕТ ВАС </a:t>
            </a:r>
            <a:endParaRPr lang="ru-RU" sz="1600" b="0" strike="noStrike" spc="-1" dirty="0">
              <a:latin typeface="Arial"/>
            </a:endParaRPr>
          </a:p>
          <a:p>
            <a:pPr algn="ctr"/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обучение по специальности «ПЕРЕВОДЧЕСКОЕ ДЕЛО»,</a:t>
            </a:r>
          </a:p>
          <a:p>
            <a:pPr algn="ctr"/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квалификация</a:t>
            </a:r>
          </a:p>
          <a:p>
            <a:pPr algn="ctr"/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«ГИД-ПЕРЕВОДЧИК».</a:t>
            </a:r>
            <a:endParaRPr lang="ru-RU" sz="16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CustomShape 2"/>
          <p:cNvSpPr/>
          <p:nvPr/>
        </p:nvSpPr>
        <p:spPr>
          <a:xfrm>
            <a:off x="357158" y="2571744"/>
            <a:ext cx="5143536" cy="141431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/>
            <a:r>
              <a:rPr lang="ru-RU" sz="1400" b="0" strike="noStrike" spc="-1" dirty="0">
                <a:solidFill>
                  <a:srgbClr val="FF0000"/>
                </a:solidFill>
                <a:latin typeface="Times New Roman"/>
                <a:ea typeface="DejaVu Sans"/>
              </a:rPr>
              <a:t>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Приоритеты в обучении:</a:t>
            </a:r>
            <a:endParaRPr lang="kk-KZ" sz="1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Практикоориентированность</a:t>
            </a:r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Кредитная технология обучения;</a:t>
            </a:r>
          </a:p>
          <a:p>
            <a:pPr>
              <a:buFont typeface="Wingdings" pitchFamily="2" charset="2"/>
              <a:buChar char="Ø"/>
            </a:pPr>
            <a:r>
              <a:rPr lang="kk-KZ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Дистанционные образовательные технологии;</a:t>
            </a:r>
            <a:endParaRPr lang="ru-RU" sz="1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Гибкая система оплаты за обучение;</a:t>
            </a:r>
          </a:p>
          <a:p>
            <a:pPr>
              <a:buFont typeface="Wingdings" pitchFamily="2" charset="2"/>
              <a:buChar char="Ø"/>
            </a:pPr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Возможность совмещать обучение с работой.</a:t>
            </a:r>
          </a:p>
        </p:txBody>
      </p:sp>
      <p:sp>
        <p:nvSpPr>
          <p:cNvPr id="40" name="CustomShape 3"/>
          <p:cNvSpPr/>
          <p:nvPr/>
        </p:nvSpPr>
        <p:spPr>
          <a:xfrm>
            <a:off x="0" y="1214422"/>
            <a:ext cx="6500826" cy="181442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Форма обучения: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очная</a:t>
            </a:r>
          </a:p>
          <a:p>
            <a:r>
              <a:rPr lang="kk-KZ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Язык обучения: </a:t>
            </a:r>
            <a:r>
              <a:rPr lang="kk-KZ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русский язык</a:t>
            </a:r>
            <a:endParaRPr lang="ru-RU" sz="1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Срок обучения: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базе 9 класса - 2 года 10 месяцев,           </a:t>
            </a:r>
          </a:p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                            на базе 11 класса – 1 год 10 месяцев</a:t>
            </a:r>
            <a:r>
              <a:rPr lang="ru-RU" sz="16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</a:p>
          <a:p>
            <a:r>
              <a:rPr lang="kk-KZ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Оплата за обучение: </a:t>
            </a:r>
            <a:r>
              <a:rPr lang="kk-KZ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225 000 тенге</a:t>
            </a:r>
            <a:endParaRPr lang="ru-RU" sz="1600" dirty="0" smtClean="0">
              <a:solidFill>
                <a:srgbClr val="002060"/>
              </a:solidFill>
            </a:endParaRPr>
          </a:p>
          <a:p>
            <a:r>
              <a:rPr lang="ru-RU" sz="16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                             </a:t>
            </a:r>
            <a:endParaRPr lang="ru-RU" sz="1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600" b="0" strike="noStrike" spc="-1" dirty="0">
              <a:latin typeface="Arial"/>
            </a:endParaRPr>
          </a:p>
        </p:txBody>
      </p:sp>
      <p:sp>
        <p:nvSpPr>
          <p:cNvPr id="41" name="CustomShape 4"/>
          <p:cNvSpPr/>
          <p:nvPr/>
        </p:nvSpPr>
        <p:spPr>
          <a:xfrm>
            <a:off x="214282" y="4612685"/>
            <a:ext cx="8929718" cy="202987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Преимущества специальности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Престижная профессия, </a:t>
            </a:r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востребованность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 рынке труда компетентных специалистов, высокая заработная плата, большие перспективы карьерного роста.</a:t>
            </a:r>
          </a:p>
          <a:p>
            <a:pPr algn="ctr"/>
            <a:r>
              <a:rPr lang="kk-K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Карьерный рост</a:t>
            </a: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Переводчик, гид- переводчик, менеджер в турфирме, преподаватель в учебных центрах.</a:t>
            </a:r>
          </a:p>
          <a:p>
            <a:pPr algn="ctr">
              <a:lnSpc>
                <a:spcPct val="100000"/>
              </a:lnSpc>
            </a:pPr>
            <a:r>
              <a:rPr lang="kk-KZ" sz="1400" b="1" strike="noStrike" spc="-1" dirty="0" smtClean="0">
                <a:solidFill>
                  <a:srgbClr val="002060"/>
                </a:solidFill>
                <a:latin typeface="Times New Roman"/>
                <a:ea typeface="DejaVu Sans"/>
              </a:rPr>
              <a:t>  </a:t>
            </a:r>
            <a:r>
              <a:rPr lang="kk-KZ" sz="1400" b="1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г.Нур-Султан, ул.Кенесары,60.  </a:t>
            </a:r>
            <a:endParaRPr lang="ru-RU" sz="1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kk-KZ" sz="1400" b="1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    Контактные тел</a:t>
            </a:r>
            <a:r>
              <a:rPr lang="kk-KZ" sz="1400" b="1" strike="noStrike" spc="-1" dirty="0" smtClean="0">
                <a:solidFill>
                  <a:srgbClr val="C00000"/>
                </a:solidFill>
                <a:latin typeface="Times New Roman"/>
                <a:ea typeface="DejaVu Sans"/>
              </a:rPr>
              <a:t>.:+7 (717) 2 </a:t>
            </a:r>
            <a:r>
              <a:rPr lang="kk-KZ" sz="1400" b="1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50-18-30, </a:t>
            </a:r>
            <a:r>
              <a:rPr lang="kk-KZ" sz="1400" b="1" strike="noStrike" spc="-1" dirty="0" smtClean="0">
                <a:solidFill>
                  <a:srgbClr val="C00000"/>
                </a:solidFill>
                <a:latin typeface="Times New Roman"/>
                <a:ea typeface="DejaVu Sans"/>
              </a:rPr>
              <a:t>+7(717) 2 </a:t>
            </a:r>
            <a:r>
              <a:rPr lang="kk-KZ" sz="1400" b="1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50-18-35, </a:t>
            </a:r>
            <a:endParaRPr lang="ru-RU" sz="1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kk-KZ" sz="1400" b="1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+7 </a:t>
            </a:r>
            <a:r>
              <a:rPr lang="kk-KZ" sz="1400" b="1" strike="noStrike" spc="-1" dirty="0" smtClean="0">
                <a:solidFill>
                  <a:srgbClr val="C00000"/>
                </a:solidFill>
                <a:latin typeface="Times New Roman"/>
                <a:ea typeface="DejaVu Sans"/>
              </a:rPr>
              <a:t>(747) </a:t>
            </a:r>
            <a:r>
              <a:rPr lang="kk-KZ" sz="1400" b="1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351 49 48</a:t>
            </a:r>
            <a:endParaRPr lang="ru-RU" sz="1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1400" b="1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www.kaz-tek.kz, </a:t>
            </a:r>
            <a:r>
              <a:rPr lang="en-US" sz="1400" b="1" strike="noStrike" spc="-1" dirty="0" smtClean="0">
                <a:solidFill>
                  <a:srgbClr val="C00000"/>
                </a:solidFill>
                <a:latin typeface="Times New Roman"/>
                <a:ea typeface="DejaVu Sans"/>
              </a:rPr>
              <a:t>www.facebook.com</a:t>
            </a:r>
            <a:r>
              <a:rPr lang="kk-KZ" sz="1400" b="1" strike="noStrike" spc="-1" dirty="0" smtClean="0">
                <a:solidFill>
                  <a:srgbClr val="C00000"/>
                </a:solidFill>
                <a:latin typeface="Times New Roman"/>
                <a:ea typeface="DejaVu Sans"/>
              </a:rPr>
              <a:t> </a:t>
            </a:r>
            <a:endParaRPr lang="ru-RU" sz="1400" b="0" strike="noStrike" spc="-1" dirty="0">
              <a:latin typeface="Arial"/>
            </a:endParaRPr>
          </a:p>
        </p:txBody>
      </p:sp>
      <p:sp>
        <p:nvSpPr>
          <p:cNvPr id="42" name="CustomShape 5"/>
          <p:cNvSpPr/>
          <p:nvPr/>
        </p:nvSpPr>
        <p:spPr>
          <a:xfrm>
            <a:off x="155520" y="-144360"/>
            <a:ext cx="30348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3" name="CustomShape 6"/>
          <p:cNvSpPr/>
          <p:nvPr/>
        </p:nvSpPr>
        <p:spPr>
          <a:xfrm>
            <a:off x="155520" y="-144360"/>
            <a:ext cx="30348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4" name="CustomShape 7"/>
          <p:cNvSpPr/>
          <p:nvPr/>
        </p:nvSpPr>
        <p:spPr>
          <a:xfrm>
            <a:off x="155520" y="-144360"/>
            <a:ext cx="30348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" name="CustomShape 8"/>
          <p:cNvSpPr/>
          <p:nvPr/>
        </p:nvSpPr>
        <p:spPr>
          <a:xfrm>
            <a:off x="155520" y="-144360"/>
            <a:ext cx="30348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3" name="Picture 4" descr="C:\Users\41Doska\Desktop\Без имени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4" y="142854"/>
            <a:ext cx="1785948" cy="785816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1785926"/>
            <a:ext cx="3714776" cy="2646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2430360" y="142852"/>
            <a:ext cx="6713640" cy="1570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/>
            <a:r>
              <a:rPr lang="kk-KZ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ҚҰРМЕТТІ ТАЛАПКЕРЛЕР</a:t>
            </a: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! </a:t>
            </a:r>
          </a:p>
          <a:p>
            <a:pPr algn="ctr"/>
            <a:r>
              <a:rPr lang="kk-KZ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Қазтұтынуодағының жоғары сауда – экономикалық колледжі </a:t>
            </a:r>
          </a:p>
          <a:p>
            <a:pPr algn="ctr"/>
            <a:r>
              <a:rPr lang="kk-KZ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Сіздерді </a:t>
            </a: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««АУДАРМА </a:t>
            </a:r>
            <a:r>
              <a:rPr lang="en-US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ICI</a:t>
            </a: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»» </a:t>
            </a:r>
            <a:r>
              <a:rPr lang="ru-RU" sz="1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мамандығының</a:t>
            </a:r>
            <a:endParaRPr lang="ru-RU" sz="16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«ГИД-АУДАРМАШЫ» </a:t>
            </a:r>
          </a:p>
          <a:p>
            <a:pPr algn="ctr"/>
            <a:r>
              <a:rPr lang="ru-RU" sz="1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біліктілігін</a:t>
            </a: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оқуға</a:t>
            </a: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ШАҚЫРАДЫ!</a:t>
            </a:r>
          </a:p>
        </p:txBody>
      </p:sp>
      <p:sp>
        <p:nvSpPr>
          <p:cNvPr id="39" name="CustomShape 2"/>
          <p:cNvSpPr/>
          <p:nvPr/>
        </p:nvSpPr>
        <p:spPr>
          <a:xfrm>
            <a:off x="214282" y="2500306"/>
            <a:ext cx="4500562" cy="162976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lvl="0" algn="ctr"/>
            <a:r>
              <a:rPr lang="ru-RU" sz="1400" b="0" strike="noStrike" spc="-1" dirty="0">
                <a:solidFill>
                  <a:srgbClr val="FF0000"/>
                </a:solidFill>
                <a:latin typeface="Times New Roman"/>
                <a:ea typeface="DejaVu Sans"/>
              </a:rPr>
              <a:t> </a:t>
            </a: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Оқудың ұтымдылығы:</a:t>
            </a:r>
            <a:endParaRPr lang="ru-RU" sz="1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ru-RU" sz="1400" b="1" dirty="0" err="1" smtClean="0">
                <a:solidFill>
                  <a:srgbClr val="4E67C8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Қашықтықтан оқыту технологиясы</a:t>
            </a:r>
            <a:r>
              <a:rPr lang="ru-RU" sz="1400" b="1" dirty="0" smtClean="0">
                <a:solidFill>
                  <a:srgbClr val="4E67C8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>
              <a:buFont typeface="Wingdings" pitchFamily="2" charset="2"/>
              <a:buChar char="Ø"/>
            </a:pPr>
            <a:r>
              <a:rPr lang="ru-RU" sz="1400" b="1" dirty="0" err="1" smtClean="0">
                <a:solidFill>
                  <a:srgbClr val="4E67C8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Практикаға бағытталған;</a:t>
            </a:r>
            <a:endParaRPr lang="ru-RU" sz="1400" b="1" dirty="0" smtClean="0">
              <a:solidFill>
                <a:srgbClr val="4E67C8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400" b="1" spc="-1" dirty="0" err="1" smtClean="0">
                <a:solidFill>
                  <a:schemeClr val="accent1">
                    <a:lumMod val="75000"/>
                  </a:schemeClr>
                </a:solidFill>
                <a:latin typeface="Times New Roman"/>
              </a:rPr>
              <a:t>Кредиттік</a:t>
            </a:r>
            <a:r>
              <a:rPr lang="ru-RU" sz="1400" b="1" spc="-1" dirty="0" smtClean="0">
                <a:solidFill>
                  <a:schemeClr val="accent1">
                    <a:lumMod val="75000"/>
                  </a:schemeClr>
                </a:solidFill>
                <a:latin typeface="Times New Roman"/>
              </a:rPr>
              <a:t> </a:t>
            </a:r>
            <a:r>
              <a:rPr lang="ru-RU" sz="1400" b="1" spc="-1" dirty="0" err="1" smtClean="0">
                <a:solidFill>
                  <a:schemeClr val="accent1">
                    <a:lumMod val="75000"/>
                  </a:schemeClr>
                </a:solidFill>
                <a:latin typeface="Times New Roman"/>
              </a:rPr>
              <a:t>оқыту технологиясы</a:t>
            </a:r>
            <a:r>
              <a:rPr lang="ru-RU" sz="1400" b="1" spc="-1" dirty="0" smtClean="0">
                <a:solidFill>
                  <a:schemeClr val="accent1">
                    <a:lumMod val="75000"/>
                  </a:schemeClr>
                </a:solidFill>
                <a:latin typeface="Times New Roman"/>
              </a:rPr>
              <a:t>;</a:t>
            </a:r>
            <a:endParaRPr lang="ru-RU" sz="1400" spc="-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ru-RU" sz="1400" b="1" dirty="0" err="1" smtClean="0">
                <a:solidFill>
                  <a:srgbClr val="4E67C8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Оқу ақысының икемді</a:t>
            </a:r>
            <a:r>
              <a:rPr lang="ru-RU" sz="1400" b="1" dirty="0" smtClean="0">
                <a:solidFill>
                  <a:srgbClr val="4E67C8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rgbClr val="4E67C8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төлем жүйесі;</a:t>
            </a:r>
            <a:endParaRPr lang="ru-RU" sz="1400" b="1" dirty="0" smtClean="0">
              <a:solidFill>
                <a:srgbClr val="4E67C8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ru-RU" sz="1400" b="1" dirty="0" err="1" smtClean="0">
                <a:solidFill>
                  <a:srgbClr val="4E67C8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Оқуды жұмыспен қоса алып</a:t>
            </a:r>
            <a:r>
              <a:rPr lang="ru-RU" sz="1400" b="1" dirty="0" smtClean="0">
                <a:solidFill>
                  <a:srgbClr val="4E67C8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rgbClr val="4E67C8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жүру мүмкіндігі.</a:t>
            </a:r>
            <a:endParaRPr lang="ru-RU" sz="1400" b="1" dirty="0" smtClean="0">
              <a:solidFill>
                <a:srgbClr val="4E67C8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endParaRPr lang="ru-RU" sz="1400" b="1" dirty="0" smtClean="0">
              <a:solidFill>
                <a:srgbClr val="4E67C8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CustomShape 3"/>
          <p:cNvSpPr/>
          <p:nvPr/>
        </p:nvSpPr>
        <p:spPr>
          <a:xfrm>
            <a:off x="0" y="1142984"/>
            <a:ext cx="6500826" cy="156820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lvl="0"/>
            <a:r>
              <a:rPr lang="ru-RU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Оқыту түрі:</a:t>
            </a:r>
            <a:r>
              <a:rPr lang="ru-RU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күндізгі</a:t>
            </a:r>
            <a:endPara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Оқу тілі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орыс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тілінде</a:t>
            </a:r>
            <a:endPara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Оқыту мерзімі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ru-RU" sz="16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сынып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  </a:t>
            </a:r>
            <a:r>
              <a:rPr lang="ru-RU" sz="16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негізінде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- 2 </a:t>
            </a:r>
            <a:r>
              <a:rPr lang="ru-RU" sz="16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жыл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10 ай,           </a:t>
            </a:r>
          </a:p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                           11 </a:t>
            </a:r>
            <a:r>
              <a:rPr lang="ru-RU" sz="16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сынып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  </a:t>
            </a:r>
            <a:r>
              <a:rPr lang="ru-RU" sz="16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негізінде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– 1 </a:t>
            </a:r>
            <a:r>
              <a:rPr lang="ru-RU" sz="16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жыл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10 ай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kk-KZ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Оқу ақысы: </a:t>
            </a:r>
            <a:r>
              <a:rPr lang="kk-KZ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225 000 теңге</a:t>
            </a:r>
            <a:endPara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</a:pPr>
            <a:endParaRPr lang="ru-RU" sz="1600" b="0" strike="noStrike" spc="-1" dirty="0">
              <a:latin typeface="Arial"/>
            </a:endParaRPr>
          </a:p>
        </p:txBody>
      </p:sp>
      <p:sp>
        <p:nvSpPr>
          <p:cNvPr id="41" name="CustomShape 4"/>
          <p:cNvSpPr/>
          <p:nvPr/>
        </p:nvSpPr>
        <p:spPr>
          <a:xfrm>
            <a:off x="214282" y="4612685"/>
            <a:ext cx="8929718" cy="202987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Мамандықтың артықшылығы</a:t>
            </a:r>
            <a:r>
              <a:rPr lang="ru-RU" sz="1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Беделді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мамандық еңбек нарығында білікті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мамандара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үлкен сұраныс, жоғары жалақы, мансаптық өсудің үлкен болашағы.</a:t>
            </a:r>
            <a:endPara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kk-K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Мансаптық өсу</a:t>
            </a:r>
            <a:r>
              <a:rPr lang="kk-K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kk-K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Гид-аудармашы, турагенттік менеджер, оқу орталықтарының оқытушысы.</a:t>
            </a:r>
            <a:endPara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kk-KZ" sz="1400" b="1" strike="noStrike" spc="-1" dirty="0" smtClean="0">
                <a:solidFill>
                  <a:srgbClr val="002060"/>
                </a:solidFill>
                <a:latin typeface="Times New Roman"/>
                <a:ea typeface="DejaVu Sans"/>
              </a:rPr>
              <a:t>  </a:t>
            </a:r>
            <a:r>
              <a:rPr lang="kk-KZ" sz="1400" b="1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г.Нур-Султан, ул.Кенесары,60.  </a:t>
            </a:r>
            <a:endParaRPr lang="ru-RU" sz="1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kk-KZ" sz="1400" b="1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    Контактные тел</a:t>
            </a:r>
            <a:r>
              <a:rPr lang="kk-KZ" sz="1400" b="1" strike="noStrike" spc="-1" dirty="0" smtClean="0">
                <a:solidFill>
                  <a:srgbClr val="C00000"/>
                </a:solidFill>
                <a:latin typeface="Times New Roman"/>
                <a:ea typeface="DejaVu Sans"/>
              </a:rPr>
              <a:t>.:+7 (717) 2 </a:t>
            </a:r>
            <a:r>
              <a:rPr lang="kk-KZ" sz="1400" b="1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50-18-30, </a:t>
            </a:r>
            <a:r>
              <a:rPr lang="kk-KZ" sz="1400" b="1" strike="noStrike" spc="-1" dirty="0" smtClean="0">
                <a:solidFill>
                  <a:srgbClr val="C00000"/>
                </a:solidFill>
                <a:latin typeface="Times New Roman"/>
                <a:ea typeface="DejaVu Sans"/>
              </a:rPr>
              <a:t>+7(717) 2 </a:t>
            </a:r>
            <a:r>
              <a:rPr lang="kk-KZ" sz="1400" b="1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50-18-35, </a:t>
            </a:r>
            <a:endParaRPr lang="ru-RU" sz="1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kk-KZ" sz="1400" b="1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+7 </a:t>
            </a:r>
            <a:r>
              <a:rPr lang="kk-KZ" sz="1400" b="1" strike="noStrike" spc="-1" dirty="0" smtClean="0">
                <a:solidFill>
                  <a:srgbClr val="C00000"/>
                </a:solidFill>
                <a:latin typeface="Times New Roman"/>
                <a:ea typeface="DejaVu Sans"/>
              </a:rPr>
              <a:t>(747) </a:t>
            </a:r>
            <a:r>
              <a:rPr lang="kk-KZ" sz="1400" b="1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351 49 48</a:t>
            </a:r>
            <a:endParaRPr lang="ru-RU" sz="1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1400" b="1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www.kaz-tek.kz, </a:t>
            </a:r>
            <a:r>
              <a:rPr lang="en-US" sz="1400" b="1" strike="noStrike" spc="-1" dirty="0" smtClean="0">
                <a:solidFill>
                  <a:srgbClr val="C00000"/>
                </a:solidFill>
                <a:latin typeface="Times New Roman"/>
                <a:ea typeface="DejaVu Sans"/>
              </a:rPr>
              <a:t>www.facebook.com</a:t>
            </a:r>
            <a:r>
              <a:rPr lang="kk-KZ" sz="1400" b="1" strike="noStrike" spc="-1" dirty="0" smtClean="0">
                <a:solidFill>
                  <a:srgbClr val="C00000"/>
                </a:solidFill>
                <a:latin typeface="Times New Roman"/>
                <a:ea typeface="DejaVu Sans"/>
              </a:rPr>
              <a:t> </a:t>
            </a:r>
            <a:endParaRPr lang="ru-RU" sz="1400" b="0" strike="noStrike" spc="-1" dirty="0">
              <a:latin typeface="Arial"/>
            </a:endParaRPr>
          </a:p>
        </p:txBody>
      </p:sp>
      <p:sp>
        <p:nvSpPr>
          <p:cNvPr id="42" name="CustomShape 5"/>
          <p:cNvSpPr/>
          <p:nvPr/>
        </p:nvSpPr>
        <p:spPr>
          <a:xfrm>
            <a:off x="155520" y="-144360"/>
            <a:ext cx="30348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3" name="CustomShape 6"/>
          <p:cNvSpPr/>
          <p:nvPr/>
        </p:nvSpPr>
        <p:spPr>
          <a:xfrm>
            <a:off x="155520" y="-144360"/>
            <a:ext cx="30348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4" name="CustomShape 7"/>
          <p:cNvSpPr/>
          <p:nvPr/>
        </p:nvSpPr>
        <p:spPr>
          <a:xfrm>
            <a:off x="155520" y="-144360"/>
            <a:ext cx="30348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" name="CustomShape 8"/>
          <p:cNvSpPr/>
          <p:nvPr/>
        </p:nvSpPr>
        <p:spPr>
          <a:xfrm>
            <a:off x="155520" y="-144360"/>
            <a:ext cx="30348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3" name="Picture 4" descr="C:\Users\41Doska\Desktop\Без имени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1766336" cy="714380"/>
          </a:xfrm>
          <a:prstGeom prst="rect">
            <a:avLst/>
          </a:prstGeom>
          <a:noFill/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1714488"/>
            <a:ext cx="3929090" cy="2799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</TotalTime>
  <Words>179</Words>
  <Application>LibreOffice/6.4.0.3$Linux_X86_64 LibreOffice_project/b0a288ab3d2d4774cb44b62f04d5d28733ac6df8</Application>
  <PresentationFormat>Экран (4:3)</PresentationFormat>
  <Paragraphs>48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Office Theme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Student</dc:creator>
  <dc:description/>
  <cp:lastModifiedBy>Админ</cp:lastModifiedBy>
  <cp:revision>48</cp:revision>
  <dcterms:created xsi:type="dcterms:W3CDTF">2020-05-11T11:39:50Z</dcterms:created>
  <dcterms:modified xsi:type="dcterms:W3CDTF">2020-05-17T08:02:25Z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3</vt:i4>
  </property>
</Properties>
</file>