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1" r:id="rId2"/>
    <p:sldId id="259" r:id="rId3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66" y="-3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764" y="4297660"/>
            <a:ext cx="8820472" cy="1200133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5433550"/>
            <a:ext cx="2133600" cy="30427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5433550"/>
            <a:ext cx="2895600" cy="30427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5433550"/>
            <a:ext cx="2133600" cy="30427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6705600" y="5423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79512" y="1537353"/>
            <a:ext cx="8856984" cy="3660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57200"/>
            <a:ext cx="6480720" cy="102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30" y="1717374"/>
            <a:ext cx="4112163" cy="3411596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8310" y="1717374"/>
            <a:ext cx="4112163" cy="3411596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2" y="3672417"/>
            <a:ext cx="5722913" cy="1135063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802" y="2422262"/>
            <a:ext cx="5722913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97360"/>
            <a:ext cx="4176464" cy="53313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130495"/>
            <a:ext cx="4176464" cy="3292740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611912"/>
            <a:ext cx="4248472" cy="53313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145047"/>
            <a:ext cx="4248472" cy="3292740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3" y="5342415"/>
            <a:ext cx="1215489" cy="304271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5296960"/>
            <a:ext cx="1649592" cy="304271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3" y="5296960"/>
            <a:ext cx="1215489" cy="304271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428019"/>
            <a:ext cx="3008313" cy="76789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90" y="1597361"/>
            <a:ext cx="5111751" cy="3627789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7200"/>
            <a:ext cx="6480720" cy="102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537353"/>
            <a:ext cx="8856984" cy="3660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43355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43355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43355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38213"/>
            <a:ext cx="757763" cy="63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728" y="0"/>
            <a:ext cx="6429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АБИТУРИЕНТЫ!</a:t>
            </a:r>
            <a:endParaRPr lang="en-US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Высший торгово-экономический колледж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Казпотребсоюза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ПРИГЛАШАЕТ ВАС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обучение по специальности «ПРАВОВЕДЕНИЕ»,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«ЮРИСКОНСУЛЬТ».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2214558"/>
            <a:ext cx="4929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Приоритеты в обучении: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Практикоориентированность</a:t>
            </a: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Гибкая система оплаты за обучение;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Умение работать с  цифровыми электронными ресурсами;</a:t>
            </a:r>
          </a:p>
          <a:p>
            <a:pPr>
              <a:buFont typeface="Wingdings" pitchFamily="2" charset="2"/>
              <a:buChar char="Ø"/>
            </a:pPr>
            <a:r>
              <a:rPr lang="ru-RU" sz="1200" b="1" spc="-1" dirty="0" smtClean="0">
                <a:solidFill>
                  <a:schemeClr val="tx2"/>
                </a:solidFill>
                <a:latin typeface="Times New Roman"/>
                <a:ea typeface="DejaVu Sans"/>
              </a:rPr>
              <a:t>Дистанционные образовательные технологии;</a:t>
            </a:r>
            <a:endParaRPr lang="ru-RU" sz="1200" b="1" spc="-1" dirty="0" smtClean="0">
              <a:solidFill>
                <a:schemeClr val="tx2"/>
              </a:solidFill>
              <a:latin typeface="Arial"/>
              <a:ea typeface="DejaVu Sans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spc="-1" dirty="0" smtClean="0">
                <a:solidFill>
                  <a:schemeClr val="tx2"/>
                </a:solidFill>
                <a:latin typeface="Times New Roman"/>
                <a:ea typeface="DejaVu Sans"/>
              </a:rPr>
              <a:t>Кредитная технология обучения;</a:t>
            </a:r>
            <a:endParaRPr lang="ru-RU" sz="1200" b="1" spc="-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Возможное совмещение учебы и работы во время прохождении практики.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64958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специальности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на рынке труда компетентных специалистов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 smtClean="0">
              <a:solidFill>
                <a:srgbClr val="002060"/>
              </a:solidFill>
              <a:latin typeface="Times New Roman" pitchFamily="18" charset="0"/>
              <a:ea typeface="Kz Times New Roman" pitchFamily="18" charset="0"/>
              <a:cs typeface="Times New Roman" pitchFamily="18" charset="0"/>
            </a:endParaRPr>
          </a:p>
          <a:p>
            <a:pPr algn="ctr"/>
            <a:endParaRPr lang="kk-KZ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Карьерный рост</a:t>
            </a:r>
          </a:p>
          <a:p>
            <a:pPr algn="ctr"/>
            <a:r>
              <a:rPr lang="ru-RU" sz="1100" dirty="0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 помощник юриста, помощник нотариуса, помощник секретаря судебного заседания, юрист.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285864"/>
            <a:ext cx="5214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обучения: 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очная</a:t>
            </a:r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 обучения: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государственный,  русский.</a:t>
            </a:r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 обучения: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базе 9 класса - 2 года 10 месяцев;</a:t>
            </a: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на базе 11 класса- 1 года 10 месяцев.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Оплата за обучение: </a:t>
            </a:r>
            <a:r>
              <a:rPr lang="kk-KZ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225 000 тенге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dirty="0" smtClean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494573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www.kaz-tek.kz</a:t>
            </a:r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www.facebook.com</a:t>
            </a: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4873724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kk-K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Контактные тел.:+7 (717) 250-18-30 </a:t>
            </a:r>
          </a:p>
          <a:p>
            <a:pPr algn="ctr">
              <a:buNone/>
            </a:pPr>
            <a:r>
              <a:rPr lang="kk-K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+7 (717) 2  50-18-35</a:t>
            </a:r>
          </a:p>
          <a:p>
            <a:pPr algn="ctr">
              <a:buNone/>
            </a:pPr>
            <a:r>
              <a:rPr lang="kk-K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+7  (702) 522 97 70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857764"/>
            <a:ext cx="4572000" cy="4647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kk-K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 Нур-Султан 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kk-K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ул. Кенесары, 60</a:t>
            </a:r>
            <a:endParaRPr lang="ru-RU" sz="1100" dirty="0"/>
          </a:p>
        </p:txBody>
      </p:sp>
      <p:pic>
        <p:nvPicPr>
          <p:cNvPr id="14" name="Picture 2" descr="https://news.kaznmu.kz/wp-content/uploads/2017/07/DSC_0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4"/>
            <a:ext cx="3000396" cy="1666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C:\Users\41Doska\Desktop\Без имени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4624" cy="693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423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38" y="0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ҚҰРМЕТТІ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ТАЛАПКЕРЛЕР! </a:t>
            </a:r>
          </a:p>
          <a:p>
            <a:pPr algn="ctr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Қазтұтынуодағының жоғары сауда – экономикалық колледжі </a:t>
            </a:r>
          </a:p>
          <a:p>
            <a:pPr algn="ctr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Сіздерді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«ҚҰҚЫҚТАНУ»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мамандығының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«ЗАҢГЕР КЕҢЕСШІ» </a:t>
            </a: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біліктілігін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ШАҚЫРАДЫ!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285996"/>
            <a:ext cx="4929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Оқудың ұтымдылығы: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Практикаға бағдарлану;</a:t>
            </a:r>
          </a:p>
          <a:p>
            <a:pPr>
              <a:buFont typeface="Wingdings" pitchFamily="2" charset="2"/>
              <a:buChar char="Ø"/>
            </a:pPr>
            <a:r>
              <a:rPr lang="kk-KZ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Оқу ақысының икемді төлем жүйесі;</a:t>
            </a:r>
          </a:p>
          <a:p>
            <a:pPr>
              <a:buFont typeface="Wingdings" pitchFamily="2" charset="2"/>
              <a:buChar char="Ø"/>
            </a:pPr>
            <a:r>
              <a:rPr lang="kk-KZ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Цифрлық электрондық ресурстармен жұмыс істей білу;</a:t>
            </a:r>
          </a:p>
          <a:p>
            <a:pPr>
              <a:buFont typeface="Wingdings" pitchFamily="2" charset="2"/>
              <a:buChar char="Ø"/>
            </a:pPr>
            <a:r>
              <a:rPr lang="ru-RU" sz="1200" b="1" spc="-1" dirty="0" err="1" smtClean="0">
                <a:solidFill>
                  <a:schemeClr val="tx2"/>
                </a:solidFill>
                <a:latin typeface="Times New Roman"/>
                <a:ea typeface="DejaVu Sans"/>
              </a:rPr>
              <a:t>Қашықтықтан оқыту технологиясы</a:t>
            </a:r>
            <a:r>
              <a:rPr lang="ru-RU" sz="1200" b="1" spc="-1" dirty="0" smtClean="0">
                <a:solidFill>
                  <a:schemeClr val="tx2"/>
                </a:solidFill>
                <a:latin typeface="Times New Roman"/>
                <a:ea typeface="DejaVu Sans"/>
              </a:rPr>
              <a:t>;</a:t>
            </a:r>
            <a:endParaRPr lang="ru-RU" sz="1200" b="1" spc="-1" dirty="0" smtClean="0">
              <a:solidFill>
                <a:schemeClr val="tx2"/>
              </a:solidFill>
              <a:latin typeface="Arial"/>
              <a:ea typeface="DejaVu Sans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spc="-1" dirty="0" err="1" smtClean="0">
                <a:solidFill>
                  <a:schemeClr val="tx2"/>
                </a:solidFill>
                <a:latin typeface="Times New Roman"/>
                <a:ea typeface="DejaVu Sans"/>
              </a:rPr>
              <a:t>Кредиттік</a:t>
            </a:r>
            <a:r>
              <a:rPr lang="ru-RU" sz="1200" b="1" spc="-1" dirty="0" smtClean="0">
                <a:solidFill>
                  <a:schemeClr val="tx2"/>
                </a:solidFill>
                <a:latin typeface="Times New Roman"/>
                <a:ea typeface="DejaVu Sans"/>
              </a:rPr>
              <a:t> </a:t>
            </a:r>
            <a:r>
              <a:rPr lang="ru-RU" sz="1200" b="1" spc="-1" dirty="0" err="1" smtClean="0">
                <a:solidFill>
                  <a:schemeClr val="tx2"/>
                </a:solidFill>
                <a:latin typeface="Times New Roman"/>
                <a:ea typeface="DejaVu Sans"/>
              </a:rPr>
              <a:t>оқыту технологиясы</a:t>
            </a:r>
            <a:r>
              <a:rPr lang="ru-RU" sz="1200" b="1" spc="-1" dirty="0" smtClean="0">
                <a:solidFill>
                  <a:schemeClr val="tx2"/>
                </a:solidFill>
                <a:latin typeface="Times New Roman"/>
                <a:ea typeface="DejaVu Sans"/>
              </a:rPr>
              <a:t>.</a:t>
            </a:r>
            <a:endParaRPr lang="kk-KZ" sz="1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Практикадан өту кезінде оқу мен жұмысты </a:t>
            </a:r>
            <a:r>
              <a:rPr lang="ru-RU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қоса алып</a:t>
            </a: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жүру мүмкіндігі.</a:t>
            </a:r>
            <a:endParaRPr lang="kk-KZ" sz="1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937620"/>
            <a:ext cx="89297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Мамандықтың </a:t>
            </a:r>
            <a:r>
              <a:rPr lang="ru-RU" sz="1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артықшылығы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ңбек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нарығында құзыретті мамандардың қажеттілігі.</a:t>
            </a:r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Мансаптық </a:t>
            </a:r>
            <a:r>
              <a:rPr lang="kk-K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өсу</a:t>
            </a:r>
            <a:endParaRPr lang="kk-KZ" sz="1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err="1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заңгер көмекшісі, </a:t>
            </a:r>
            <a:r>
              <a:rPr lang="ru-RU" sz="1100" dirty="0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нотариус </a:t>
            </a:r>
            <a:r>
              <a:rPr lang="ru-RU" sz="1100" dirty="0" err="1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көмекшісі</a:t>
            </a:r>
            <a:r>
              <a:rPr lang="ru-RU" sz="1100" dirty="0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, сот </a:t>
            </a:r>
            <a:r>
              <a:rPr lang="ru-RU" sz="1100" dirty="0" err="1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отырысының хатшысының көмекшісі</a:t>
            </a:r>
            <a:r>
              <a:rPr lang="ru-RU" sz="1100" dirty="0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, </a:t>
            </a:r>
            <a:r>
              <a:rPr lang="ru-RU" sz="1100" dirty="0" err="1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заңгер</a:t>
            </a:r>
            <a:r>
              <a:rPr lang="ru-RU" sz="1100" dirty="0" smtClean="0">
                <a:latin typeface="Times New Roman" pitchFamily="18" charset="0"/>
                <a:ea typeface="Kz Times New Roman" pitchFamily="18" charset="0"/>
                <a:cs typeface="Times New Roman" pitchFamily="18" charset="0"/>
              </a:rPr>
              <a:t>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428740"/>
            <a:ext cx="5214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 түрі:</a:t>
            </a: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формасы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күндізгі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тілі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 мерзімі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- 2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ай;</a:t>
            </a:r>
          </a:p>
          <a:p>
            <a:pPr lvl="0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11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ай.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ақысы: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225 000 </a:t>
            </a:r>
            <a:r>
              <a:rPr lang="kk-KZ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теңге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dirty="0" smtClean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24128" y="50177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www.kaz-tek.kz</a:t>
            </a:r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www.facebook.com</a:t>
            </a:r>
            <a:endParaRPr lang="ru-RU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49457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kk-KZ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 тел.:+7 (717) 2 50-18-30 </a:t>
            </a:r>
          </a:p>
          <a:p>
            <a:pPr algn="ctr">
              <a:buNone/>
            </a:pPr>
            <a:r>
              <a:rPr lang="kk-KZ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+7 (717) 2  50-18-35</a:t>
            </a:r>
          </a:p>
          <a:p>
            <a:pPr algn="ctr">
              <a:buNone/>
            </a:pPr>
            <a:r>
              <a:rPr lang="kk-KZ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+7 (702) 522 97 70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945732"/>
            <a:ext cx="2698684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kk-KZ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Нұр-Сұлтан  қаласы,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kk-KZ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Кенесары көшесі, 60</a:t>
            </a:r>
            <a:endParaRPr lang="ru-RU" sz="1200" dirty="0"/>
          </a:p>
        </p:txBody>
      </p:sp>
      <p:pic>
        <p:nvPicPr>
          <p:cNvPr id="2050" name="Picture 2" descr="https://news.kaznmu.kz/wp-content/uploads/2017/07/DSC_0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428872"/>
            <a:ext cx="3126703" cy="1584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4" descr="C:\Users\41Doska\Desktop\Без имени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4624" cy="693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4239021"/>
      </p:ext>
    </p:extLst>
  </p:cSld>
  <p:clrMapOvr>
    <a:masterClrMapping/>
  </p:clrMapOvr>
</p:sld>
</file>

<file path=ppt/theme/theme1.xml><?xml version="1.0" encoding="utf-8"?>
<a:theme xmlns:a="http://schemas.openxmlformats.org/drawingml/2006/main" name="online-shkola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242</Words>
  <Application>Microsoft Office PowerPoint</Application>
  <PresentationFormat>Экран (16:10)</PresentationFormat>
  <Paragraphs>61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online-shkola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99</cp:revision>
  <dcterms:created xsi:type="dcterms:W3CDTF">2020-04-30T11:21:11Z</dcterms:created>
  <dcterms:modified xsi:type="dcterms:W3CDTF">2020-05-17T07:10:28Z</dcterms:modified>
</cp:coreProperties>
</file>