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1F5C"/>
    <a:srgbClr val="002060"/>
    <a:srgbClr val="0025D8"/>
    <a:srgbClr val="EE3794"/>
    <a:srgbClr val="304761"/>
    <a:srgbClr val="3C7F88"/>
    <a:srgbClr val="47B6EE"/>
    <a:srgbClr val="3EA8D0"/>
    <a:srgbClr val="FCA7DE"/>
    <a:srgbClr val="5434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735" autoAdjust="0"/>
    <p:restoredTop sz="94660"/>
  </p:normalViewPr>
  <p:slideViewPr>
    <p:cSldViewPr snapToGrid="0">
      <p:cViewPr>
        <p:scale>
          <a:sx n="70" d="100"/>
          <a:sy n="70" d="100"/>
        </p:scale>
        <p:origin x="-1800" y="8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108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067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707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742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859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90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442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971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703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257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750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9D8BC-3F7A-4360-BB6D-F1FCB3470FB4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8BC49-1B67-4826-A1F3-48AF839B0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49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одзаголовок 2"/>
          <p:cNvSpPr txBox="1">
            <a:spLocks/>
          </p:cNvSpPr>
          <p:nvPr/>
        </p:nvSpPr>
        <p:spPr>
          <a:xfrm>
            <a:off x="883181" y="1"/>
            <a:ext cx="5830440" cy="124507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УВАЖАЕМЫЕ АБИТУРИЕНТЫ!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Высший торгово-экономический колледж 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Казпотребсоюза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ПРИГЛАШАЕТ ВАС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обучение по специальности «Учет и аудит»,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квалификация «Бухгалтер, Экономист-бухгалтер ».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1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32012" y="1282890"/>
            <a:ext cx="472212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Квалификация: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0518012 «Бухгалтер»,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0518033 «Экономист-бухгалтер»</a:t>
            </a:r>
          </a:p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Форма обучения: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очная</a:t>
            </a:r>
          </a:p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Язык обучения: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государственный,русский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Срок обучения: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базе 9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- 2 года 10 месяцев.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на базе 11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- 1 год 10 месяцев.</a:t>
            </a:r>
          </a:p>
          <a:p>
            <a:r>
              <a:rPr lang="kk-K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Оплата за обучение: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225 000 </a:t>
            </a:r>
            <a:r>
              <a:rPr lang="kk-K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тенге</a:t>
            </a:r>
            <a:endParaRPr lang="kk-KZ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6605516"/>
            <a:ext cx="5943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Преимущества специальности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Востребованность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рынке труда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компетентных специалистов, высокая заработная плата, большие перспективы карьерного роста</a:t>
            </a:r>
          </a:p>
          <a:p>
            <a:pPr algn="ctr"/>
            <a:r>
              <a:rPr lang="kk-K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Карьерный рост</a:t>
            </a:r>
          </a:p>
          <a:p>
            <a:pPr algn="just"/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лавный бухгалтер, аудитор, финансовый консультант, финансовый директор.                                                                            </a:t>
            </a: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г.Нур-Султан,ул.Кенесары,60.                Контактные тел</a:t>
            </a:r>
            <a:r>
              <a:rPr lang="kk-K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.:+7(717) 2 50-18-30</a:t>
            </a:r>
            <a:r>
              <a:rPr lang="kk-K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kk-K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+7(717)2 </a:t>
            </a:r>
            <a:r>
              <a:rPr lang="kk-K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50-18-35,  +7 747 351 10 74                  </a:t>
            </a:r>
            <a:r>
              <a:rPr lang="en-US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www.kaz-tek.kz, www.facebook.com</a:t>
            </a:r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7" name="Picture 13" descr="Logo"/>
          <p:cNvPicPr>
            <a:picLocks noChangeAspect="1" noChangeArrowheads="1"/>
          </p:cNvPicPr>
          <p:nvPr/>
        </p:nvPicPr>
        <p:blipFill>
          <a:blip r:embed="rId2"/>
          <a:srcRect r="63571" b="-25002"/>
          <a:stretch>
            <a:fillRect/>
          </a:stretch>
        </p:blipFill>
        <p:spPr bwMode="auto">
          <a:xfrm>
            <a:off x="-1" y="-117"/>
            <a:ext cx="1041991" cy="815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07360" y="3193575"/>
            <a:ext cx="28432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Приоритеты в обучении: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00752" y="3589359"/>
            <a:ext cx="595724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практикоориентированность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гибкая система оплаты ;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дистанционные образовательные технологии;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кредитная технология обучения ;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обучение в учебных лабораториях на основе реально действующего юридического лица( ИП);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получение компетенций работы в программах:1С:Предприятие 8.2,  8. 3, 1С:Розница;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возможное трудоустройство во время прохождения производственной практики у социальных партнеров;</a:t>
            </a:r>
          </a:p>
          <a:p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5" descr="https://xn----htbb6ahfep7a.xn--p1ai/images/1c-bu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36262" y="1882099"/>
            <a:ext cx="1510198" cy="13660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7957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одзаголовок 2"/>
          <p:cNvSpPr txBox="1">
            <a:spLocks/>
          </p:cNvSpPr>
          <p:nvPr/>
        </p:nvSpPr>
        <p:spPr>
          <a:xfrm>
            <a:off x="883181" y="1"/>
            <a:ext cx="5830440" cy="129653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ҚҰРМЕТТІ  ТАЛАПКЕРЛЕР!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Қазтұтынуодағының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сауда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колледжі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Сіздерді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«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Есеп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аудит» 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мамандығының</a:t>
            </a:r>
            <a:endParaRPr lang="ru-RU" sz="1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«Бухгалтер, Экономист-бухгалтер »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біліктілігін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алуға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ШАҚЫРАДЫ!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1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32012" y="1473958"/>
            <a:ext cx="472212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Біліктілігі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518033 «Экономист-бухгалтер» 00518012 «Бухгалтер»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күндізгі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тілінде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мерзімі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2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10 ай,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11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1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10 ай</a:t>
            </a:r>
            <a:r>
              <a:rPr lang="ru-RU" sz="1400" dirty="0" smtClean="0"/>
              <a:t>.</a:t>
            </a:r>
          </a:p>
          <a:p>
            <a:pPr lvl="0"/>
            <a:r>
              <a:rPr lang="kk-K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Оқу ақысы: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225 000 теңге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6646460"/>
            <a:ext cx="5943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Мамандықтың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артықшылығы</a:t>
            </a:r>
            <a:r>
              <a:rPr lang="kk-K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білікті мамандардың еңбек нарығында сұранысқа ие болуы, жоғары жалақы, мансаптық өсудің үлкен болашағы.</a:t>
            </a:r>
          </a:p>
          <a:p>
            <a:pPr algn="ctr"/>
            <a:endParaRPr lang="kk-KZ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Мансаптық өсу:</a:t>
            </a:r>
            <a:endParaRPr lang="kk-KZ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бас бухгалтер, аудитор, қаржы кеңесшісі, қаржы директоры.</a:t>
            </a:r>
          </a:p>
          <a:p>
            <a:pPr algn="ctr"/>
            <a:r>
              <a:rPr lang="kk-K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Нұр-Сұлтан қаласы, Кенесары,60.                Байланыс тел</a:t>
            </a:r>
            <a:r>
              <a:rPr lang="kk-K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.:+7(717)2 </a:t>
            </a:r>
            <a:r>
              <a:rPr lang="kk-K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50-18-30,  </a:t>
            </a:r>
          </a:p>
          <a:p>
            <a:pPr algn="ctr"/>
            <a:r>
              <a:rPr lang="kk-K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+7(717)2 </a:t>
            </a:r>
            <a:r>
              <a:rPr lang="kk-K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50-18-35,  +7 747 351 10 74                  </a:t>
            </a:r>
            <a:r>
              <a:rPr lang="en-US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www.kaz-tek.kz, www.facebook.com</a:t>
            </a:r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7" name="Picture 13" descr="Logo"/>
          <p:cNvPicPr>
            <a:picLocks noChangeAspect="1" noChangeArrowheads="1"/>
          </p:cNvPicPr>
          <p:nvPr/>
        </p:nvPicPr>
        <p:blipFill>
          <a:blip r:embed="rId2"/>
          <a:srcRect r="63571" b="-25002"/>
          <a:stretch>
            <a:fillRect/>
          </a:stretch>
        </p:blipFill>
        <p:spPr bwMode="auto">
          <a:xfrm>
            <a:off x="-1" y="-117"/>
            <a:ext cx="1041991" cy="815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900752" y="3507475"/>
            <a:ext cx="595724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Оқудың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ұтымдылығы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практикаға бағдарланған;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ақысының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икемді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төлем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жүйесі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қашықтықтан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технологиялары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кредиттік оқыту технологиясы;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нақты жұмыс істейтін заңды тұлғаның( ДК) негізінде оқу зертханаларында оқыту;</a:t>
            </a:r>
          </a:p>
          <a:p>
            <a:pPr>
              <a:buFont typeface="Wingdings" pitchFamily="2" charset="2"/>
              <a:buChar char="Ø"/>
            </a:pPr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1С:Кәсіпорын 8.2, 8. 3, 1С:Розница бағдарламаларында жұмыс құзыреттілігін алу</a:t>
            </a:r>
          </a:p>
          <a:p>
            <a:pPr algn="just">
              <a:buFont typeface="Wingdings" pitchFamily="2" charset="2"/>
              <a:buChar char="Ø"/>
            </a:pPr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әлеуметтік әріптестерде өндірістік практикадан өту кезінде жұмысқа орналасу мүмкіндігі;</a:t>
            </a:r>
          </a:p>
          <a:p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5" descr="https://xn----htbb6ahfep7a.xn--p1ai/images/1c-bu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36262" y="1882099"/>
            <a:ext cx="1510198" cy="13660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7957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386</TotalTime>
  <Words>249</Words>
  <Application>Microsoft Office PowerPoint</Application>
  <PresentationFormat>Экран (4:3)</PresentationFormat>
  <Paragraphs>53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Студент</cp:lastModifiedBy>
  <cp:revision>77</cp:revision>
  <dcterms:created xsi:type="dcterms:W3CDTF">2019-02-21T15:01:25Z</dcterms:created>
  <dcterms:modified xsi:type="dcterms:W3CDTF">2020-05-15T08:22:26Z</dcterms:modified>
</cp:coreProperties>
</file>