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E697A-0511-425B-BC07-5DC95090F88F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152B-7359-43A7-A2EC-B7E4BE0EB0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6786578" cy="157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УВАЖАЕМЫЕ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АБИТУРИЕНТЫ!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                    Высший торгово-экономический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колледж Казпотребсоюза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                 ПРИГЛАШАЕТ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ВАС 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на обучение по специальности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1304000 «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Вычислительная техника и программное обеспечение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»,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квалификация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1304043 «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ТЕХНИК-ПРОГРАММИСТ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214810" y="2214554"/>
            <a:ext cx="4500562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400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Приоритеты в обучении: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Бесплатное обучение (грант Местного бюджета)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Стипендия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 на современных материально-технических базах и лаболаториях;</a:t>
            </a:r>
            <a:endParaRPr lang="ru-RU" sz="1400" b="0" strike="noStrike" spc="-1" dirty="0">
              <a:latin typeface="Arial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Практикоориентированность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Дистанционные образовательные технологии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Кредитная технология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обучения.</a:t>
            </a: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4144680" y="1785926"/>
            <a:ext cx="499932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Форма обучения:</a:t>
            </a:r>
            <a:r>
              <a:rPr lang="ru-RU" sz="1400" b="0" strike="noStrike" spc="-1" dirty="0">
                <a:solidFill>
                  <a:srgbClr val="262626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 очная 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Срок обучения: </a:t>
            </a:r>
            <a:r>
              <a:rPr lang="ru-RU" sz="1400" b="1" strike="noStrike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на базе 9 классов – 3 года 10 </a:t>
            </a:r>
            <a:r>
              <a:rPr lang="ru-RU" sz="1400" b="1" strike="noStrike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месяцев;</a:t>
            </a:r>
          </a:p>
          <a:p>
            <a:r>
              <a:rPr lang="ru-RU" sz="1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                              на базе 11 классов – 2 года 10 месяцев</a:t>
            </a:r>
            <a:endParaRPr lang="ru-RU" sz="1400" b="1" strike="noStrike" spc="-1" dirty="0" smtClean="0">
              <a:solidFill>
                <a:schemeClr val="tx2">
                  <a:lumMod val="75000"/>
                </a:schemeClr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Язык обучения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казахский, русский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357694"/>
            <a:ext cx="8929718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Преимущества </a:t>
            </a: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специальности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err="1">
                <a:solidFill>
                  <a:srgbClr val="002060"/>
                </a:solidFill>
                <a:latin typeface="Times New Roman"/>
                <a:ea typeface="DejaVu Sans"/>
              </a:rPr>
              <a:t>Востребованность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на рынке труда, высокий уровень заработной платы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гибкий рабочий график,  возможность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совмещать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учебу с работой,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возможность карьерного роста,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простор для творчества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Карьерный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рост</a:t>
            </a:r>
            <a:endParaRPr lang="ru-RU" sz="1400" b="0" strike="noStrike" spc="-1" dirty="0">
              <a:latin typeface="Arial"/>
            </a:endParaRP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Стажер; разработчик программного обеспечения; ведущий разработчик;  руководитель отдела разработки; </a:t>
            </a: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менеджер проекта; директор по разработке; IT-директор.</a:t>
            </a:r>
          </a:p>
          <a:p>
            <a:pPr algn="ctr"/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, 60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. 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Контактные тел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 2 50-18-30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,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 (717) 2 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351 49 48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www.kaz-tek.kz,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www.facebook.com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4" name="Picture 2" descr="https://st03.kakprosto.ru/images/article/2016/6/15/25_5761432eb5da85761432eb5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810027" cy="2143140"/>
          </a:xfrm>
          <a:prstGeom prst="rect">
            <a:avLst/>
          </a:prstGeom>
          <a:noFill/>
        </p:spPr>
      </p:pic>
      <p:pic>
        <p:nvPicPr>
          <p:cNvPr id="3078" name="Picture 6" descr="https://fastracoon.ru/upload/resize_cache/iblock/32b/800_1000_1/32b776d2d17093acc7959a948dc307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-142900"/>
            <a:ext cx="2336264" cy="2523166"/>
          </a:xfrm>
          <a:prstGeom prst="rect">
            <a:avLst/>
          </a:prstGeom>
          <a:noFill/>
        </p:spPr>
      </p:pic>
      <p:sp>
        <p:nvSpPr>
          <p:cNvPr id="1026" name="AutoShape 2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Аида\Downloads\WhatsApp Image 2020-05-13 at 12.02.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"/>
            <a:ext cx="1285852" cy="593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0"/>
            <a:ext cx="6786578" cy="157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УВАЖАЕМЫЕ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АБИТУРИЕНТЫ!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                    Высший торгово-экономический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колледж Казпотребсоюза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                 ПРИГЛАШАЕТ </a:t>
            </a: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ВАС 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на обучение по специальности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1304000 «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Вычислительная техника и программное обеспечение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»,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квалификация 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1304043 «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ТЕХНИК-ПРОГРАММИСТ</a:t>
            </a:r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214810" y="2214554"/>
            <a:ext cx="4500562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Приоритеты </a:t>
            </a: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в обучении: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Практикоориентированность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  <a:endParaRPr lang="ru-RU" sz="1400" b="0" strike="noStrike" spc="-1" dirty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Дистанционные образовательные технологии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Кредитная технология обучения;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Гибкая  система оплаты;</a:t>
            </a:r>
            <a:endParaRPr lang="ru-RU" sz="1400" b="0" strike="noStrike" spc="-1" dirty="0" smtClean="0">
              <a:latin typeface="Arial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Обучение на современных материально-технических базах и лаболаториях;</a:t>
            </a:r>
            <a:endParaRPr lang="ru-RU" sz="14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4144680" y="1785926"/>
            <a:ext cx="4999320" cy="16605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Форма обучения:</a:t>
            </a:r>
            <a:r>
              <a:rPr lang="ru-RU" sz="1400" b="0" strike="noStrike" spc="-1" dirty="0">
                <a:solidFill>
                  <a:srgbClr val="262626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 очная 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Срок обучения: </a:t>
            </a:r>
            <a:r>
              <a:rPr lang="ru-RU" sz="1400" b="1" strike="noStrike" spc="-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на базе 9 классов – 3 года 10 </a:t>
            </a:r>
            <a:r>
              <a:rPr lang="ru-RU" sz="1400" b="1" strike="noStrike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месяцев</a:t>
            </a:r>
          </a:p>
          <a:p>
            <a:pPr>
              <a:lnSpc>
                <a:spcPct val="100000"/>
              </a:lnSpc>
            </a:pPr>
            <a:r>
              <a:rPr lang="ru-RU" sz="1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                              на базе 11 классов – 2 года 10 месяцев</a:t>
            </a:r>
            <a:endParaRPr lang="ru-RU" sz="1400" b="1" strike="noStrike" spc="-1" dirty="0" smtClean="0">
              <a:solidFill>
                <a:schemeClr val="tx2">
                  <a:lumMod val="75000"/>
                </a:schemeClr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Язык обучения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400" b="1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казахский, русский</a:t>
            </a:r>
          </a:p>
          <a:p>
            <a:pPr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C00000"/>
                </a:solidFill>
                <a:latin typeface="Times New Roman"/>
              </a:rPr>
              <a:t>Оплата за обучение: </a:t>
            </a:r>
            <a:r>
              <a:rPr lang="ru-RU" sz="1400" b="1" strike="noStrike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225 000тенге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357694"/>
            <a:ext cx="8929718" cy="24607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Преимущества </a:t>
            </a:r>
            <a:r>
              <a:rPr lang="ru-RU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специальности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err="1">
                <a:solidFill>
                  <a:srgbClr val="002060"/>
                </a:solidFill>
                <a:latin typeface="Times New Roman"/>
                <a:ea typeface="DejaVu Sans"/>
              </a:rPr>
              <a:t>Востребованность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 на рынке труда, высокий уровень заработной платы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гибкий рабочий график,  возможность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совмещать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учебу с работой, </a:t>
            </a:r>
            <a:r>
              <a:rPr lang="ru-RU" sz="1400" b="1" strike="noStrike" spc="-1" dirty="0">
                <a:solidFill>
                  <a:srgbClr val="002060"/>
                </a:solidFill>
                <a:latin typeface="Times New Roman"/>
                <a:ea typeface="DejaVu Sans"/>
              </a:rPr>
              <a:t>возможность карьерного роста, 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простор для творчества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Карьерный 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рост</a:t>
            </a:r>
            <a:endParaRPr lang="ru-RU" sz="1400" b="0" strike="noStrike" spc="-1" dirty="0">
              <a:latin typeface="Arial"/>
            </a:endParaRP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Стажер; разработчик программного обеспечения; ведущий разработчик;  руководитель отдела разработки; </a:t>
            </a: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менеджер проекта; директор по разработке; IT-директор.</a:t>
            </a:r>
          </a:p>
          <a:p>
            <a:pPr algn="ctr"/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г.Нур-Султан, ул.Кенесары, 60.  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     Контактные тел.:+7 (717) 2 50-18-30, +7 (717) 2  50-18-35, 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 (747) 351 49 48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www.kaz-tek.kz, www.facebook.com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4" name="Picture 2" descr="https://st03.kakprosto.ru/images/article/2016/6/15/25_5761432eb5da85761432eb5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810027" cy="2143140"/>
          </a:xfrm>
          <a:prstGeom prst="rect">
            <a:avLst/>
          </a:prstGeom>
          <a:noFill/>
        </p:spPr>
      </p:pic>
      <p:pic>
        <p:nvPicPr>
          <p:cNvPr id="3078" name="Picture 6" descr="https://fastracoon.ru/upload/resize_cache/iblock/32b/800_1000_1/32b776d2d17093acc7959a948dc307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-142900"/>
            <a:ext cx="2336264" cy="2523166"/>
          </a:xfrm>
          <a:prstGeom prst="rect">
            <a:avLst/>
          </a:prstGeom>
          <a:noFill/>
        </p:spPr>
      </p:pic>
      <p:sp>
        <p:nvSpPr>
          <p:cNvPr id="1026" name="AutoShape 2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Аида\Downloads\WhatsApp Image 2020-05-13 at 12.02.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"/>
            <a:ext cx="1285852" cy="593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23528" y="188640"/>
            <a:ext cx="6786578" cy="108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ҚҰРМЕТТІ  ТАЛАПКЕРЛЕР! </a:t>
            </a:r>
          </a:p>
          <a:p>
            <a:pPr algn="ctr"/>
            <a:r>
              <a:rPr lang="ru-RU" sz="1600" b="1" i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Қазтұтынуодағының жоғары сауда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 колледжі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</a:t>
            </a:r>
            <a:r>
              <a:rPr lang="ru-RU" sz="1600" spc="-1" dirty="0">
                <a:latin typeface="Arial"/>
              </a:rPr>
              <a:t> </a:t>
            </a:r>
            <a:r>
              <a:rPr lang="ru-RU" sz="1600" spc="-1" dirty="0" smtClean="0">
                <a:latin typeface="Arial"/>
              </a:rPr>
              <a:t> </a:t>
            </a:r>
            <a:r>
              <a:rPr lang="kk-KZ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1304000 «Есептеу техникасы және бағдарламалық қамтамасыз ету» мамандығы бойынша ,  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1304043 </a:t>
            </a: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«ТЕХНИК-БАҒДАРЛАМАШЫ» </a:t>
            </a:r>
            <a:r>
              <a:rPr lang="ru-RU" sz="1600" b="1" i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біліктілігін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600" b="1" i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алуға шақырады</a:t>
            </a:r>
            <a:endParaRPr lang="ru-RU" sz="1600" b="1" i="1" spc="-1" dirty="0" smtClean="0">
              <a:solidFill>
                <a:srgbClr val="002060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214810" y="2214554"/>
            <a:ext cx="4500562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400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/>
            <a:r>
              <a:rPr lang="ru-RU" sz="1400" b="0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Оқудың ұтымдылығы:</a:t>
            </a:r>
            <a:endParaRPr lang="ru-RU" sz="1400" b="0" strike="noStrike" spc="-1" dirty="0">
              <a:solidFill>
                <a:srgbClr val="C00000"/>
              </a:solidFill>
              <a:latin typeface="Arial"/>
            </a:endParaRPr>
          </a:p>
          <a:p>
            <a:pPr>
              <a:buFont typeface="Wingdings" pitchFamily="2" charset="2"/>
              <a:buChar char="Ø"/>
            </a:pP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Тегін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оқу 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(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жергілікті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бюджет гранты);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с</a:t>
            </a:r>
            <a:r>
              <a:rPr lang="ru-RU" sz="1400" b="1" strike="noStrike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типендия;</a:t>
            </a:r>
          </a:p>
          <a:p>
            <a:pPr>
              <a:buFont typeface="Wingdings" pitchFamily="2" charset="2"/>
              <a:buChar char="Ø"/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заманауи материалдық-техникалық базалар мен зертханаларда оқыту;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практикаға бағдарланған;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қашықтықтан білім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кредиттік оқыту технологиясы;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4144680" y="1714488"/>
            <a:ext cx="4999320" cy="1445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 err="1" smtClean="0">
                <a:solidFill>
                  <a:srgbClr val="C00000"/>
                </a:solidFill>
                <a:latin typeface="Times New Roman"/>
                <a:ea typeface="DejaVu Sans"/>
              </a:rPr>
              <a:t>Оқыту түрі:</a:t>
            </a:r>
            <a:r>
              <a:rPr lang="ru-RU" sz="1400" b="0" strike="noStrike" spc="-1" dirty="0" err="1">
                <a:solidFill>
                  <a:srgbClr val="262626"/>
                </a:solidFill>
                <a:latin typeface="Times New Roman"/>
                <a:ea typeface="DejaVu Sans"/>
              </a:rPr>
              <a:t> </a:t>
            </a:r>
            <a:r>
              <a:rPr lang="ru-RU" sz="1400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күндізгі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мерзімі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9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сынып негізінде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–</a:t>
            </a:r>
            <a:r>
              <a:rPr lang="en-US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3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жыл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10 ай,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11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сынып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негізінде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– </a:t>
            </a:r>
            <a:r>
              <a:rPr lang="en-US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2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жыл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10 ай.</a:t>
            </a:r>
          </a:p>
          <a:p>
            <a:pPr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</a:rPr>
              <a:t>Оқыту тілі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мемлекеттік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,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орыс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тілінде</a:t>
            </a:r>
            <a:endParaRPr lang="ru-RU" sz="1400" b="1" spc="-1" dirty="0">
              <a:solidFill>
                <a:srgbClr val="002060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357694"/>
            <a:ext cx="8929718" cy="25223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Мамандықтың артықшылығы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Еңбек нарығындағы сұраныс, жалақының жоғары деңгейі, икемді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жұмыс кестесі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Оқумен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жұмысты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ұштастыра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білу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мансаптық өсу мүмкіндігі, шығармашылық үшін бөлме</a:t>
            </a:r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Мансаптық өсу:</a:t>
            </a: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Стажер; бағдарламалық жасақтама жасаушы; әзірлеу жетекшісі; әзірлеу бөлімінің басшысы; </a:t>
            </a: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жобаның менеджері; әзірлеу жөніндегі директор; IT-директор.</a:t>
            </a:r>
          </a:p>
          <a:p>
            <a:pPr algn="ctr"/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Нұр-Сұлтан қ., Кенесары көш., 60</a:t>
            </a:r>
            <a:r>
              <a:rPr lang="kk-KZ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.  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Байланыс тел.: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 (717) 2 50-18-30, +7 (717) 2  50-18-35, 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 (747) 351 49 48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www.kaz-tek.kz</a:t>
            </a:r>
            <a:r>
              <a:rPr lang="en-US" sz="1400" b="1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, </a:t>
            </a:r>
            <a:r>
              <a:rPr lang="en-US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www.facebook.com</a:t>
            </a:r>
            <a:r>
              <a:rPr lang="kk-KZ" sz="1400" b="1" strike="noStrike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4" name="Picture 2" descr="https://st03.kakprosto.ru/images/article/2016/6/15/25_5761432eb5da85761432eb5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3794821" cy="2214578"/>
          </a:xfrm>
          <a:prstGeom prst="rect">
            <a:avLst/>
          </a:prstGeom>
          <a:noFill/>
        </p:spPr>
      </p:pic>
      <p:pic>
        <p:nvPicPr>
          <p:cNvPr id="3078" name="Picture 6" descr="https://fastracoon.ru/upload/resize_cache/iblock/32b/800_1000_1/32b776d2d17093acc7959a948dc307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-142900"/>
            <a:ext cx="2336264" cy="2275756"/>
          </a:xfrm>
          <a:prstGeom prst="rect">
            <a:avLst/>
          </a:prstGeom>
          <a:noFill/>
        </p:spPr>
      </p:pic>
      <p:sp>
        <p:nvSpPr>
          <p:cNvPr id="1026" name="AutoShape 2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Аида\Downloads\WhatsApp Image 2020-05-13 at 12.02.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"/>
            <a:ext cx="1043607" cy="48185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14290"/>
            <a:ext cx="6786578" cy="157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ҚҰРМЕТТІ  ТАЛАПКЕРЛЕР! </a:t>
            </a:r>
          </a:p>
          <a:p>
            <a:pPr algn="ctr"/>
            <a:r>
              <a:rPr lang="ru-RU" sz="1600" b="1" i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                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Қазтұтынуодағының жоғары сауда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экономикалық колледжі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Сіздерді</a:t>
            </a:r>
            <a:r>
              <a:rPr lang="ru-RU" sz="1600" spc="-1" dirty="0" smtClean="0">
                <a:latin typeface="Arial"/>
              </a:rPr>
              <a:t>  </a:t>
            </a:r>
            <a:r>
              <a:rPr lang="kk-KZ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1304000 «Есептеу техникасы және бағдарламалық     қамтамасыз ету» мамандығы бойынша ,  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1304043 </a:t>
            </a: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«ТЕХНИК-БАҒДАРЛАМАШЫ» </a:t>
            </a:r>
            <a:r>
              <a:rPr lang="ru-RU" sz="1600" b="1" i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біліктілігін</a:t>
            </a:r>
            <a:r>
              <a:rPr lang="ru-RU" sz="1600" b="1" i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 </a:t>
            </a:r>
            <a:r>
              <a:rPr lang="ru-RU" sz="1600" b="1" i="1" spc="-1" dirty="0" err="1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алуға шақырады</a:t>
            </a:r>
            <a:endParaRPr lang="ru-RU" sz="1600" b="1" i="1" spc="-1" dirty="0" smtClean="0">
              <a:solidFill>
                <a:srgbClr val="002060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4214810" y="2214554"/>
            <a:ext cx="4500562" cy="252231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 smtClean="0">
              <a:solidFill>
                <a:srgbClr val="FF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</a:p>
          <a:p>
            <a:pPr algn="ctr"/>
            <a:r>
              <a:rPr lang="ru-RU" sz="1400" spc="-1" dirty="0" smtClean="0">
                <a:solidFill>
                  <a:srgbClr val="FF0000"/>
                </a:solidFill>
                <a:latin typeface="Times New Roman"/>
                <a:ea typeface="DejaVu Sans"/>
              </a:rPr>
              <a:t> </a:t>
            </a:r>
            <a:r>
              <a:rPr lang="ru-RU" sz="1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Оқудың ұтымдылығы:</a:t>
            </a:r>
            <a:endParaRPr lang="ru-RU" sz="1400" spc="-1" dirty="0" smtClean="0">
              <a:solidFill>
                <a:srgbClr val="FF0000"/>
              </a:solidFill>
              <a:latin typeface="Arial"/>
            </a:endParaRPr>
          </a:p>
          <a:p>
            <a:pPr marL="0" lvl="1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Практикаға бағдарланған;</a:t>
            </a:r>
            <a:endParaRPr lang="ru-RU" sz="1400" b="0" strike="noStrike" spc="-1" dirty="0">
              <a:latin typeface="Arial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Қашықтықтан білім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технологиялары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Кредиттік оқыту технологиясы;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ақысының икемді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төлем жүйесі;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Заманауи материалдық-техникалық базалар мен зертханаларда оқыту;</a:t>
            </a:r>
          </a:p>
          <a:p>
            <a:pPr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4144680" y="1785926"/>
            <a:ext cx="4999320" cy="16605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pc="-1" dirty="0" err="1" smtClean="0">
                <a:solidFill>
                  <a:srgbClr val="C00000"/>
                </a:solidFill>
                <a:latin typeface="Times New Roman"/>
                <a:ea typeface="DejaVu Sans"/>
              </a:rPr>
              <a:t>Оқыту түрі:</a:t>
            </a:r>
            <a:r>
              <a:rPr lang="ru-RU" sz="1400" spc="-1" dirty="0" err="1" smtClean="0">
                <a:solidFill>
                  <a:srgbClr val="262626"/>
                </a:solidFill>
                <a:latin typeface="Times New Roman"/>
                <a:ea typeface="DejaVu Sans"/>
              </a:rPr>
              <a:t> </a:t>
            </a:r>
            <a:r>
              <a:rPr lang="ru-RU" sz="1400" b="1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DejaVu Sans"/>
              </a:rPr>
              <a:t>күндізгі</a:t>
            </a:r>
            <a:endParaRPr lang="ru-RU" sz="1400" b="1" spc="-1" dirty="0" smtClean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мерзімі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ай,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ай.</a:t>
            </a:r>
          </a:p>
          <a:p>
            <a:pPr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</a:rPr>
              <a:t>Оқыту тілі</a:t>
            </a:r>
            <a:r>
              <a:rPr lang="ru-RU" sz="1400" b="1" spc="-1" dirty="0" smtClean="0">
                <a:solidFill>
                  <a:srgbClr val="C00000"/>
                </a:solidFill>
                <a:latin typeface="Times New Roman"/>
              </a:rPr>
              <a:t>:</a:t>
            </a:r>
            <a:r>
              <a:rPr lang="ru-RU" sz="1400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</a:t>
            </a:r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 dirty="0" err="1" smtClean="0">
                <a:solidFill>
                  <a:srgbClr val="C00000"/>
                </a:solidFill>
                <a:latin typeface="Times New Roman"/>
              </a:rPr>
              <a:t>Оқу ақысы: </a:t>
            </a:r>
            <a:r>
              <a:rPr lang="ru-RU" sz="1400" b="1" strike="noStrike" spc="-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225 000 </a:t>
            </a:r>
            <a:r>
              <a:rPr lang="ru-RU" sz="1400" b="1" strike="noStrike" spc="-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теңге</a:t>
            </a:r>
            <a:endParaRPr lang="ru-RU" sz="1400" b="1" strike="noStrike" spc="-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endParaRPr lang="ru-RU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214282" y="4357694"/>
            <a:ext cx="8929718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Мамандықтың артықшылығы</a:t>
            </a:r>
            <a:r>
              <a:rPr lang="kk-K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Еңбек нарығындағы сұраныс, жалақының жоғары деңгейі, икемді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жұмыс кестесі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оқумен жұмысты ұштастыра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білу</a:t>
            </a:r>
            <a:r>
              <a:rPr lang="ru-RU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, </a:t>
            </a:r>
            <a:r>
              <a:rPr lang="ru-RU" sz="1400" b="1" spc="-1" dirty="0" err="1" smtClean="0">
                <a:solidFill>
                  <a:srgbClr val="002060"/>
                </a:solidFill>
                <a:latin typeface="Times New Roman"/>
                <a:ea typeface="DejaVu Sans"/>
              </a:rPr>
              <a:t>мансаптық өсу мүмкіндігі, шығармашылық үшін бөлме</a:t>
            </a:r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Мансаптық өсу:</a:t>
            </a: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Стажер; бағдарламалық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жасақтама жасаушы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;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әзірлеу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жетекшісі; 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әзірлеу бөлімінің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басшысы;</a:t>
            </a:r>
            <a:endParaRPr lang="kk-KZ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/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жобаның менеджері; әзірлеу жөніндегі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директор; </a:t>
            </a: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IT-директор.</a:t>
            </a:r>
          </a:p>
          <a:p>
            <a:pPr algn="ctr"/>
            <a:endParaRPr lang="ru-RU" sz="1400" b="1" spc="-1" dirty="0" smtClean="0">
              <a:solidFill>
                <a:srgbClr val="00206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002060"/>
                </a:solidFill>
                <a:latin typeface="Times New Roman"/>
                <a:ea typeface="DejaVu Sans"/>
              </a:rPr>
              <a:t> 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Нұр-Сұлтан қ., Кенесары көш., 60.  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Байланыс тел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.:+7(717) 2 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50-18-30,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+7(717) 2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50-18-35, 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+7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(747) </a:t>
            </a:r>
            <a:r>
              <a:rPr lang="kk-KZ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351 49 48</a:t>
            </a:r>
            <a:endParaRPr lang="ru-RU" sz="1400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1" spc="-1" dirty="0" smtClean="0">
                <a:solidFill>
                  <a:srgbClr val="C00000"/>
                </a:solidFill>
                <a:latin typeface="Times New Roman"/>
                <a:ea typeface="DejaVu Sans"/>
              </a:rPr>
              <a:t>www.kaz-tek.kz, www.facebook.com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6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7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155520" y="-144360"/>
            <a:ext cx="3034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74" name="Picture 2" descr="https://st03.kakprosto.ru/images/article/2016/6/15/25_5761432eb5da85761432eb5d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3810027" cy="2143140"/>
          </a:xfrm>
          <a:prstGeom prst="rect">
            <a:avLst/>
          </a:prstGeom>
          <a:noFill/>
        </p:spPr>
      </p:pic>
      <p:pic>
        <p:nvPicPr>
          <p:cNvPr id="3078" name="Picture 6" descr="https://fastracoon.ru/upload/resize_cache/iblock/32b/800_1000_1/32b776d2d17093acc7959a948dc307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-142900"/>
            <a:ext cx="2336264" cy="2523166"/>
          </a:xfrm>
          <a:prstGeom prst="rect">
            <a:avLst/>
          </a:prstGeom>
          <a:noFill/>
        </p:spPr>
      </p:pic>
      <p:sp>
        <p:nvSpPr>
          <p:cNvPr id="1026" name="AutoShape 2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blob:https://web.whatsapp.com/9551540d-9ba5-42be-8248-054196ffc1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Аида\Downloads\WhatsApp Image 2020-05-13 at 12.02.1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1043608" cy="4818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438</Words>
  <Application>Microsoft Office PowerPoint</Application>
  <PresentationFormat>Экран (4:3)</PresentationFormat>
  <Paragraphs>112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Аида</dc:creator>
  <cp:lastModifiedBy>Админ</cp:lastModifiedBy>
  <cp:revision>11</cp:revision>
  <dcterms:created xsi:type="dcterms:W3CDTF">2020-05-14T17:17:21Z</dcterms:created>
  <dcterms:modified xsi:type="dcterms:W3CDTF">2020-05-18T02:17:34Z</dcterms:modified>
</cp:coreProperties>
</file>