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0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5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264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52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456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97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8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0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3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1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1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06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4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5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5358-689A-461B-817D-E6D9F35A6E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315ADF-2744-40D7-A3EB-B022167F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7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NP5Qii5ReQ" TargetMode="External"/><Relationship Id="rId2" Type="http://schemas.openxmlformats.org/officeDocument/2006/relationships/hyperlink" Target="https://youtu.be/Wpu8whg9XKQ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outu.be/B-hVlxd8W_Y" TargetMode="External"/><Relationship Id="rId4" Type="http://schemas.openxmlformats.org/officeDocument/2006/relationships/hyperlink" Target="https://youtu.be/WK-wYS5I4y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4189" y="479567"/>
            <a:ext cx="6808205" cy="968987"/>
          </a:xfrm>
        </p:spPr>
        <p:txBody>
          <a:bodyPr>
            <a:noAutofit/>
          </a:bodyPr>
          <a:lstStyle/>
          <a:p>
            <a:r>
              <a:rPr lang="ru-RU" sz="3200" dirty="0" smtClean="0"/>
              <a:t>«КАК ПРАВИЛЬНО ОРГАНИЗОВАТЬ ДИСТАНЦИОННОЕ ОБУЧЕНИЕ»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3863" y="1773238"/>
            <a:ext cx="8854291" cy="34777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ПОВЕСТКА ДНЯ</a:t>
            </a:r>
            <a:r>
              <a:rPr lang="kk-KZ" sz="20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1.ДИСТАНЦИОННОЕ ОБУЧЕНИЕ: КАК ВЫСТРОИТЬ ОБУЧЕНИЕ И ДОСУГ ШКОЛЬНИКА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 СОВЕТЫ ПО БЕЗОПАСНОЙ РАБОТЕ В ИНТЕРНЕТЕ   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 ПСИХОЛОГИЧЕСКИЙ КОМФОРТ РЕБЕНКА ПРИ ДИСТАНЦИОННОМ ОБУЧЕНИИ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4.ОБРАТНАЯ СВЯЗЬ.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77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3676" y="951510"/>
            <a:ext cx="84511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hlinkClick r:id="rId2"/>
              </a:rPr>
              <a:t>https</a:t>
            </a:r>
            <a:r>
              <a:rPr lang="en-US" sz="2800" dirty="0">
                <a:solidFill>
                  <a:schemeClr val="bg1"/>
                </a:solidFill>
                <a:hlinkClick r:id="rId2"/>
              </a:rPr>
              <a:t>://</a:t>
            </a:r>
            <a:r>
              <a:rPr lang="en-US" sz="2800" dirty="0" smtClean="0">
                <a:solidFill>
                  <a:schemeClr val="bg1"/>
                </a:solidFill>
                <a:hlinkClick r:id="rId2"/>
              </a:rPr>
              <a:t>youtu.be/Wpu8whg9XKQ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sz="2800" dirty="0" smtClean="0">
                <a:solidFill>
                  <a:schemeClr val="bg1"/>
                </a:solidFill>
                <a:hlinkClick r:id="rId3"/>
              </a:rPr>
              <a:t>youtu.be/xNP5Qii5ReQ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  <a:hlinkClick r:id="rId4"/>
              </a:rPr>
              <a:t>https://</a:t>
            </a:r>
            <a:r>
              <a:rPr lang="en-US" sz="2800" dirty="0" smtClean="0">
                <a:solidFill>
                  <a:schemeClr val="bg1"/>
                </a:solidFill>
                <a:hlinkClick r:id="rId4"/>
              </a:rPr>
              <a:t>youtu.be/WK-wYS5I4yY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  <a:hlinkClick r:id="rId5"/>
              </a:rPr>
              <a:t>https://</a:t>
            </a:r>
            <a:r>
              <a:rPr lang="en-US" sz="2800" dirty="0" smtClean="0">
                <a:solidFill>
                  <a:schemeClr val="bg1"/>
                </a:solidFill>
                <a:hlinkClick r:id="rId5"/>
              </a:rPr>
              <a:t>youtu.be/B-hVlxd8W_Y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458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30</TotalTime>
  <Words>50</Words>
  <Application>Microsoft Office PowerPoint</Application>
  <PresentationFormat>Широкоэкранный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«КАК ПРАВИЛЬНО ОРГАНИЗОВАТЬ ДИСТАНЦИОННОЕ ОБУЧЕНИЕ»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2020-08-18T07:30:13Z</dcterms:created>
  <dcterms:modified xsi:type="dcterms:W3CDTF">2020-08-19T03:12:33Z</dcterms:modified>
</cp:coreProperties>
</file>