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93" r:id="rId2"/>
    <p:sldId id="294" r:id="rId3"/>
    <p:sldId id="295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" initials="1" lastIdx="2" clrIdx="0">
    <p:extLst>
      <p:ext uri="{19B8F6BF-5375-455C-9EA6-DF929625EA0E}">
        <p15:presenceInfo xmlns:p15="http://schemas.microsoft.com/office/powerpoint/2012/main" userId="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D58"/>
    <a:srgbClr val="280DED"/>
    <a:srgbClr val="4310D4"/>
    <a:srgbClr val="990000"/>
    <a:srgbClr val="FF9900"/>
    <a:srgbClr val="D3D65A"/>
    <a:srgbClr val="B6BB75"/>
    <a:srgbClr val="004F8A"/>
    <a:srgbClr val="996633"/>
    <a:srgbClr val="3B0E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D6C08-DD3C-45A7-A989-713A55310FF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EB238-C5E0-4FCD-A8DD-4C4129BE69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663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733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0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032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3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567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74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3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67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23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94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22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891F1-5073-43FB-B9A9-E9AD16E264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30D4B-388D-4AAF-A72E-A8F3786548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51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6" y="261224"/>
            <a:ext cx="1546083" cy="75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07481" y="1018310"/>
            <a:ext cx="1160210" cy="556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k-KZ" sz="1600" b="1" dirty="0" err="1" smtClean="0">
                <a:solidFill>
                  <a:srgbClr val="0091C4"/>
                </a:solidFill>
                <a:latin typeface="Times New Roman" pitchFamily="18" charset="0"/>
                <a:cs typeface="Times New Roman" pitchFamily="18" charset="0"/>
              </a:rPr>
              <a:t>Тұған</a:t>
            </a:r>
            <a:r>
              <a:rPr lang="kk-KZ" sz="1600" b="1" dirty="0" smtClean="0">
                <a:solidFill>
                  <a:srgbClr val="0091C4"/>
                </a:solidFill>
                <a:latin typeface="Times New Roman" pitchFamily="18" charset="0"/>
                <a:cs typeface="Times New Roman" pitchFamily="18" charset="0"/>
              </a:rPr>
              <a:t> жер</a:t>
            </a:r>
            <a:endParaRPr lang="ru-RU" sz="1600" b="1" dirty="0">
              <a:solidFill>
                <a:srgbClr val="0091C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 descr="http://cdn.grid.fotosearch.com/CSP/CSP991/k1189025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94"/>
          <a:stretch/>
        </p:blipFill>
        <p:spPr bwMode="auto">
          <a:xfrm>
            <a:off x="2067339" y="0"/>
            <a:ext cx="1012466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Рисунок 20" descr="http://fb.ru/misc/i/gallery/13598/30184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304" y="4685185"/>
            <a:ext cx="2483958" cy="2132821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  <p:sp>
        <p:nvSpPr>
          <p:cNvPr id="16" name="Заголовок 4"/>
          <p:cNvSpPr txBox="1">
            <a:spLocks/>
          </p:cNvSpPr>
          <p:nvPr/>
        </p:nvSpPr>
        <p:spPr>
          <a:xfrm>
            <a:off x="1887689" y="1878864"/>
            <a:ext cx="5131795" cy="2863697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ru-RU" sz="1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ru-RU" sz="2400" b="1" i="1" dirty="0" smtClean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 2017. </a:t>
            </a:r>
          </a:p>
          <a:p>
            <a:pPr>
              <a:lnSpc>
                <a:spcPct val="110000"/>
              </a:lnSpc>
            </a:pPr>
            <a:r>
              <a:rPr lang="ru-RU" sz="2400" b="1" i="1" dirty="0" smtClean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ПУЛЬС ГОРОДА</a:t>
            </a:r>
          </a:p>
          <a:p>
            <a:pPr>
              <a:lnSpc>
                <a:spcPct val="110000"/>
              </a:lnSpc>
            </a:pPr>
            <a:r>
              <a:rPr lang="ru-RU" sz="2000" i="1" dirty="0" smtClean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/рекомендательный список статей/</a:t>
            </a:r>
          </a:p>
          <a:p>
            <a:pPr algn="l">
              <a:lnSpc>
                <a:spcPct val="110000"/>
              </a:lnSpc>
            </a:pPr>
            <a:r>
              <a:rPr lang="ru-RU" sz="5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5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979485" y="7937"/>
            <a:ext cx="6662852" cy="1298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50000"/>
              </a:lnSpc>
              <a:spcBef>
                <a:spcPts val="600"/>
              </a:spcBef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учреждение 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гимназия № 6 имени Абая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Кунанбаева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образования города Степногорска </a:t>
            </a:r>
          </a:p>
          <a:p>
            <a:endParaRPr lang="ru-RU" dirty="0"/>
          </a:p>
        </p:txBody>
      </p:sp>
      <p:sp>
        <p:nvSpPr>
          <p:cNvPr id="9" name="AutoShape 8" descr="http://www.teachearlyyears.com/images/uploads/article/Negative-press-coverage_Page_1_Image_000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3105323" y="5751596"/>
            <a:ext cx="2276317" cy="1023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50000"/>
              </a:lnSpc>
              <a:spcBef>
                <a:spcPts val="600"/>
              </a:spcBef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2017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9" name="Заголовок 4"/>
          <p:cNvSpPr txBox="1">
            <a:spLocks/>
          </p:cNvSpPr>
          <p:nvPr/>
        </p:nvSpPr>
        <p:spPr>
          <a:xfrm>
            <a:off x="7095343" y="-408151"/>
            <a:ext cx="4822993" cy="601382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ru-RU" sz="2600" b="1" i="1" dirty="0" smtClean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ПРЕДИСЛОВИЕ</a:t>
            </a:r>
          </a:p>
          <a:p>
            <a:pPr>
              <a:lnSpc>
                <a:spcPct val="110000"/>
              </a:lnSpc>
            </a:pPr>
            <a:endParaRPr lang="ru-RU" sz="1800" i="1" dirty="0">
              <a:solidFill>
                <a:srgbClr val="001D5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город живем в своем ритме и наш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исключение. Ежедневно в городе происходят разные события: рождаются дети, отмечаются юбилеи, что-то планируется, строится, открывается.</a:t>
            </a:r>
          </a:p>
          <a:p>
            <a:pPr algn="just">
              <a:lnSpc>
                <a:spcPct val="110000"/>
              </a:lnSpc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Областная общественно-политическая газета «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правда» освещает наиболее значимые и интересные события нашего города.</a:t>
            </a:r>
          </a:p>
          <a:p>
            <a:pPr algn="just">
              <a:lnSpc>
                <a:spcPct val="110000"/>
              </a:lnSpc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Рекомендательный список обращен ко всем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 интересуется общественной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жизнью города. Статьи в списке расположены в хронологическом порядке и освещают период с марта по сентябрь 2017 года. Знакомит читателей с  событиями в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Степногорске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известный в городе журналист Виктор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0000"/>
              </a:lnSpc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Надеемся, что представленный материал привлечет внимание и вызовет интерес к различным сферам жизни города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Степногорска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 algn="l">
              <a:lnSpc>
                <a:spcPct val="110000"/>
              </a:lnSpc>
            </a:pPr>
            <a:r>
              <a:rPr lang="ru-RU" sz="5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5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4492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6" y="261224"/>
            <a:ext cx="1546083" cy="75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07481" y="1018310"/>
            <a:ext cx="1160210" cy="556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k-KZ" sz="1600" b="1" dirty="0" err="1" smtClean="0">
                <a:solidFill>
                  <a:srgbClr val="0091C4"/>
                </a:solidFill>
                <a:latin typeface="Times New Roman" pitchFamily="18" charset="0"/>
                <a:cs typeface="Times New Roman" pitchFamily="18" charset="0"/>
              </a:rPr>
              <a:t>Тұған</a:t>
            </a:r>
            <a:r>
              <a:rPr lang="kk-KZ" sz="1600" b="1" dirty="0" smtClean="0">
                <a:solidFill>
                  <a:srgbClr val="0091C4"/>
                </a:solidFill>
                <a:latin typeface="Times New Roman" pitchFamily="18" charset="0"/>
                <a:cs typeface="Times New Roman" pitchFamily="18" charset="0"/>
              </a:rPr>
              <a:t> жер</a:t>
            </a:r>
            <a:endParaRPr lang="ru-RU" sz="1600" b="1" dirty="0">
              <a:solidFill>
                <a:srgbClr val="0091C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 descr="http://cdn.grid.fotosearch.com/CSP/CSP991/k1189025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94"/>
          <a:stretch/>
        </p:blipFill>
        <p:spPr bwMode="auto">
          <a:xfrm>
            <a:off x="2067339" y="0"/>
            <a:ext cx="1012466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AutoShape 8" descr="http://www.teachearlyyears.com/images/uploads/article/Negative-press-coverage_Page_1_Image_000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Заголовок 4"/>
          <p:cNvSpPr txBox="1">
            <a:spLocks/>
          </p:cNvSpPr>
          <p:nvPr/>
        </p:nvSpPr>
        <p:spPr>
          <a:xfrm>
            <a:off x="2306676" y="261224"/>
            <a:ext cx="4822993" cy="68500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 Хрустящий «Айсберг» – к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Наурызу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правда. –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2017. – 21 марта.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С. 3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>
              <a:lnSpc>
                <a:spcPct val="11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Степногорские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огурцы и помидоры? Пожалуйста! В бесед с предпринимателем Александром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Грибалевым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автор освещает работу ТОО «Тепличные технологии Казахстана».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 Успех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степногорцев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видом на Альпы 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правда. – 2017. –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апр.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С. 8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>
              <a:lnSpc>
                <a:spcPct val="11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Об успехах воспитанников областной коррекционной школы-интерната № 3 г.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Степногорска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достойно представивших Казахстан в лыжных гонках на Всемирных зимних специальных Олимпийских играх в Австрии, рассказывает собкор областной газеты.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чего начинается малая родина? 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Виктор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правда. – 2017. –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апр. – С.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</a:p>
          <a:p>
            <a:pPr algn="l">
              <a:lnSpc>
                <a:spcPct val="11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Участники общественного форума, который по инициативе городского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акимата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состоялся в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тепногорске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делятся с читателями газеты конкретными предложениями о том, как жителям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Степногорского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региона лучше обустроить свою малую родину.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«Клуб дал путевку в жизнь» 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Виктор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правда. – 2017. – </a:t>
            </a:r>
            <a:endParaRPr lang="ru-RU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6 мая.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С. 2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>
              <a:lnSpc>
                <a:spcPct val="11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Вот уже 10 лет в МШЛ № 5 г.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Степногорска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действует военно-патриотический клуб. О тренировочных буднях и ярких моментах побед рассказывает руководитель клуба «Батыр»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Дастан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укенов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400" b="1" dirty="0" smtClean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400" b="1" dirty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400" b="1" dirty="0" smtClean="0"/>
          </a:p>
          <a:p>
            <a:pPr>
              <a:lnSpc>
                <a:spcPct val="110000"/>
              </a:lnSpc>
            </a:pPr>
            <a:endParaRPr lang="ru-RU" sz="2400" b="1" dirty="0"/>
          </a:p>
          <a:p>
            <a:pPr>
              <a:lnSpc>
                <a:spcPct val="110000"/>
              </a:lnSpc>
            </a:pPr>
            <a:endParaRPr lang="ru-RU" sz="2400" b="1" dirty="0"/>
          </a:p>
          <a:p>
            <a:pPr algn="just">
              <a:lnSpc>
                <a:spcPct val="110000"/>
              </a:lnSpc>
            </a:pPr>
            <a:endPara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0000"/>
              </a:lnSpc>
            </a:pPr>
            <a:r>
              <a:rPr lang="ru-RU" sz="5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5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Заголовок 4"/>
          <p:cNvSpPr txBox="1">
            <a:spLocks/>
          </p:cNvSpPr>
          <p:nvPr/>
        </p:nvSpPr>
        <p:spPr>
          <a:xfrm>
            <a:off x="7249337" y="-196950"/>
            <a:ext cx="4822993" cy="68500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 ТОО «Астана – Нан»: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импортозамещениие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отрасли </a:t>
            </a:r>
            <a:r>
              <a:rPr lang="en-US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правда. –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2017. – 27 мая.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С. 3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>
              <a:lnSpc>
                <a:spcPct val="11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Автор статьи очень лаконично осветил основные этапы становления производства химических средств защиты для с.-х., созданного на осколках научно-производственного объединения «Прогресс».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 700 учителей «подтянули» свой английский 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правда. – 2017. –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июня.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  <a:p>
            <a:pPr algn="l">
              <a:lnSpc>
                <a:spcPct val="11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своей статье Виктор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рассказывает о первом опыте внедрения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трехязычия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степногорских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школах.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степногорцев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теперь есть свой герб 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Виктор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правда. – 2017. –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июня.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</a:p>
          <a:p>
            <a:pPr algn="l">
              <a:lnSpc>
                <a:spcPct val="11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Конкурсной комиссией выбран и одобрен большинством общественного совета герб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Степногорска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 идеях, сомнениях и решении в ходе конкурса рассказывается в статье областной газеты. 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Степногорске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открылся новый спорткомплекс 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Виктор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правда. – 2017. – 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июля.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</a:p>
          <a:p>
            <a:pPr algn="l">
              <a:lnSpc>
                <a:spcPct val="11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 статье рассказывается об отличном подарке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степногорцам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дню города – многофункциональной спортивной площадке </a:t>
            </a:r>
            <a:r>
              <a:rPr lang="ru-RU" sz="5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400" b="1" dirty="0" smtClean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400" b="1" dirty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400" b="1" dirty="0" smtClean="0"/>
          </a:p>
          <a:p>
            <a:pPr>
              <a:lnSpc>
                <a:spcPct val="110000"/>
              </a:lnSpc>
            </a:pPr>
            <a:endParaRPr lang="ru-RU" sz="2400" b="1" dirty="0"/>
          </a:p>
          <a:p>
            <a:pPr>
              <a:lnSpc>
                <a:spcPct val="110000"/>
              </a:lnSpc>
            </a:pPr>
            <a:endParaRPr lang="ru-RU" sz="2400" b="1" dirty="0"/>
          </a:p>
          <a:p>
            <a:pPr algn="just">
              <a:lnSpc>
                <a:spcPct val="110000"/>
              </a:lnSpc>
            </a:pPr>
            <a:endPara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0000"/>
              </a:lnSpc>
            </a:pPr>
            <a:r>
              <a:rPr lang="ru-RU" sz="5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5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fb.ru/misc/i/gallery/13598/30184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938" y="5329107"/>
            <a:ext cx="2026392" cy="1782180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845628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6" y="261224"/>
            <a:ext cx="1546083" cy="75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07481" y="1018310"/>
            <a:ext cx="1160210" cy="556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k-KZ" sz="1600" b="1" dirty="0" err="1" smtClean="0">
                <a:solidFill>
                  <a:srgbClr val="0091C4"/>
                </a:solidFill>
                <a:latin typeface="Times New Roman" pitchFamily="18" charset="0"/>
                <a:cs typeface="Times New Roman" pitchFamily="18" charset="0"/>
              </a:rPr>
              <a:t>Тұған</a:t>
            </a:r>
            <a:r>
              <a:rPr lang="kk-KZ" sz="1600" b="1" dirty="0" smtClean="0">
                <a:solidFill>
                  <a:srgbClr val="0091C4"/>
                </a:solidFill>
                <a:latin typeface="Times New Roman" pitchFamily="18" charset="0"/>
                <a:cs typeface="Times New Roman" pitchFamily="18" charset="0"/>
              </a:rPr>
              <a:t> жер</a:t>
            </a:r>
            <a:endParaRPr lang="ru-RU" sz="1600" b="1" dirty="0">
              <a:solidFill>
                <a:srgbClr val="0091C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 descr="http://cdn.grid.fotosearch.com/CSP/CSP991/k1189025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94"/>
          <a:stretch/>
        </p:blipFill>
        <p:spPr bwMode="auto">
          <a:xfrm>
            <a:off x="2067339" y="0"/>
            <a:ext cx="1012466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AutoShape 8" descr="http://www.teachearlyyears.com/images/uploads/article/Negative-press-coverage_Page_1_Image_000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Заголовок 4"/>
          <p:cNvSpPr txBox="1">
            <a:spLocks/>
          </p:cNvSpPr>
          <p:nvPr/>
        </p:nvSpPr>
        <p:spPr>
          <a:xfrm>
            <a:off x="2306676" y="406998"/>
            <a:ext cx="4822993" cy="68500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 85 лет АО «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Казахалтын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– более 400 тонн добытого золота </a:t>
            </a:r>
            <a:r>
              <a:rPr lang="en-US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правда. –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2017. – 15 июля.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1 - 2.</a:t>
            </a:r>
          </a:p>
          <a:p>
            <a:pPr algn="l">
              <a:lnSpc>
                <a:spcPct val="11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Генеральный директор АО «ГМК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Казахалтын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Евгений Балашов  накануне профессионального праздника металлургов страны рассказывает о взлетах и падениях концерна, о ближайших планах и далеко идущих перспективах одного из старейших предприятий золоторудной отросли Казахстана.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 Говоря по делу 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правда. – 2017. –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авг.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</a:p>
          <a:p>
            <a:pPr algn="l">
              <a:lnSpc>
                <a:spcPct val="11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Сегодня белые автомобили с названием «Мое такси» знает каждый в городе. О том как поставил на ноги свой бизнес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предприниматель Аслан Исаев рассказывает автор статьи.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честь Города в степи 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Виктор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правда. – 2017. –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сент.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1 - 2.</a:t>
            </a:r>
          </a:p>
          <a:p>
            <a:pPr algn="l">
              <a:lnSpc>
                <a:spcPct val="110000"/>
              </a:lnSpc>
            </a:pPr>
            <a:r>
              <a:rPr lang="ru-RU" sz="5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страницах газеты В.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осветил открытие памятника выдающемуся казахстанскому ученому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Канышу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Сатпаеву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которое состоялось 8 сентября в День рождения г.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Степногорска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Трудоустройство инвалидов. Кому это надо? 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Виктор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Молодовский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правда. – 2017. –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сент.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С. 2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>
              <a:lnSpc>
                <a:spcPct val="110000"/>
              </a:lnSpc>
            </a:pPr>
            <a:r>
              <a:rPr lang="ru-RU" sz="5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в своей статье ведет беседу с председателем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степногорского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общественного объединения «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Ерлик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о проблемах трудоустройства инвалидов с нарушениями опорно-двигательного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аппарата.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400" b="1" dirty="0" smtClean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400" b="1" dirty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400" b="1" dirty="0" smtClean="0"/>
          </a:p>
          <a:p>
            <a:pPr>
              <a:lnSpc>
                <a:spcPct val="110000"/>
              </a:lnSpc>
            </a:pPr>
            <a:endParaRPr lang="ru-RU" sz="2400" b="1" dirty="0"/>
          </a:p>
          <a:p>
            <a:pPr>
              <a:lnSpc>
                <a:spcPct val="110000"/>
              </a:lnSpc>
            </a:pPr>
            <a:endParaRPr lang="ru-RU" sz="2400" b="1" dirty="0"/>
          </a:p>
          <a:p>
            <a:pPr algn="just">
              <a:lnSpc>
                <a:spcPct val="110000"/>
              </a:lnSpc>
            </a:pPr>
            <a:endPara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0000"/>
              </a:lnSpc>
            </a:pPr>
            <a:r>
              <a:rPr lang="ru-RU" sz="5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5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Заголовок 4"/>
          <p:cNvSpPr txBox="1">
            <a:spLocks/>
          </p:cNvSpPr>
          <p:nvPr/>
        </p:nvSpPr>
        <p:spPr>
          <a:xfrm>
            <a:off x="7129669" y="160337"/>
            <a:ext cx="4822993" cy="68500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endParaRPr lang="ru-RU" sz="2400" b="1" dirty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algn="l">
              <a:lnSpc>
                <a:spcPct val="110000"/>
              </a:lnSpc>
            </a:pPr>
            <a:endParaRPr lang="ru-RU" sz="2400" b="1" dirty="0" smtClean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400" b="1" dirty="0" smtClean="0"/>
          </a:p>
          <a:p>
            <a:pPr>
              <a:lnSpc>
                <a:spcPct val="110000"/>
              </a:lnSpc>
            </a:pPr>
            <a:endParaRPr lang="ru-RU" sz="2400" b="1" dirty="0"/>
          </a:p>
          <a:p>
            <a:pPr>
              <a:lnSpc>
                <a:spcPct val="110000"/>
              </a:lnSpc>
            </a:pPr>
            <a:endParaRPr lang="ru-RU" sz="2400" b="1" dirty="0"/>
          </a:p>
          <a:p>
            <a:pPr algn="just">
              <a:lnSpc>
                <a:spcPct val="110000"/>
              </a:lnSpc>
            </a:pPr>
            <a:endPara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10000"/>
              </a:lnSpc>
            </a:pPr>
            <a:r>
              <a:rPr lang="ru-RU" sz="5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5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fb.ru/misc/i/gallery/13598/30184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382" y="4468091"/>
            <a:ext cx="2439957" cy="2117450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2325471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5522</TotalTime>
  <Words>846</Words>
  <Application>Microsoft Office PowerPoint</Application>
  <PresentationFormat>Широкоэкранный</PresentationFormat>
  <Paragraphs>87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адрес – Акмолинская область</dc:title>
  <dc:creator>1</dc:creator>
  <cp:lastModifiedBy>1</cp:lastModifiedBy>
  <cp:revision>280</cp:revision>
  <dcterms:created xsi:type="dcterms:W3CDTF">2017-11-06T05:42:14Z</dcterms:created>
  <dcterms:modified xsi:type="dcterms:W3CDTF">2017-12-20T03:46:34Z</dcterms:modified>
</cp:coreProperties>
</file>