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5112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Module 1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Legend or Truth?</a:t>
            </a:r>
            <a: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</a:b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 Lesson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# 3 (b)</a:t>
            </a:r>
            <a:r>
              <a:rPr lang="en-US" sz="36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</a:b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 </a:t>
            </a:r>
            <a:r>
              <a:rPr lang="en-US" sz="31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Theme “</a:t>
            </a:r>
            <a:r>
              <a:rPr lang="en-US" sz="3100" b="1" dirty="0" smtClean="0">
                <a:solidFill>
                  <a:srgbClr val="FF0000"/>
                </a:solidFill>
                <a:latin typeface="Comic Sans MS" pitchFamily="66" charset="0"/>
              </a:rPr>
              <a:t>Vocabulary 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” </a:t>
            </a:r>
            <a:endParaRPr lang="ru-RU" sz="3600" b="1" dirty="0"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00034" y="2357430"/>
            <a:ext cx="5429279" cy="3951295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mic Sans MS" pitchFamily="66" charset="0"/>
                <a:ea typeface="Times New Roman"/>
                <a:cs typeface="Times New Roman"/>
              </a:rPr>
              <a:t>Learning objectives:</a:t>
            </a:r>
          </a:p>
          <a:p>
            <a:pPr lvl="0">
              <a:buFont typeface="Wingdings" pitchFamily="2" charset="2"/>
              <a:buChar char="§"/>
            </a:pPr>
            <a:r>
              <a:rPr lang="en-US" sz="2800" dirty="0" smtClean="0">
                <a:latin typeface="Comic Sans MS" pitchFamily="66" charset="0"/>
              </a:rPr>
              <a:t>to consolidate vocabulary from a text</a:t>
            </a:r>
            <a:endParaRPr lang="ru-RU" sz="2800" dirty="0" smtClean="0">
              <a:latin typeface="Comic Sans MS" pitchFamily="66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2800" dirty="0" smtClean="0">
                <a:latin typeface="Comic Sans MS" pitchFamily="66" charset="0"/>
              </a:rPr>
              <a:t>to </a:t>
            </a:r>
            <a:r>
              <a:rPr lang="en-US" sz="2800" dirty="0" err="1" smtClean="0">
                <a:latin typeface="Comic Sans MS" pitchFamily="66" charset="0"/>
              </a:rPr>
              <a:t>practise</a:t>
            </a:r>
            <a:r>
              <a:rPr lang="en-US" sz="2800" dirty="0" smtClean="0">
                <a:latin typeface="Comic Sans MS" pitchFamily="66" charset="0"/>
              </a:rPr>
              <a:t> prepositional phrases</a:t>
            </a:r>
            <a:endParaRPr lang="ru-RU" sz="2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omic Sans MS" pitchFamily="66" charset="0"/>
              </a:rPr>
              <a:t>to </a:t>
            </a:r>
            <a:r>
              <a:rPr lang="en-US" sz="2800" dirty="0" err="1" smtClean="0">
                <a:latin typeface="Comic Sans MS" pitchFamily="66" charset="0"/>
              </a:rPr>
              <a:t>practise</a:t>
            </a:r>
            <a:r>
              <a:rPr lang="en-US" sz="2800" dirty="0" smtClean="0">
                <a:latin typeface="Comic Sans MS" pitchFamily="66" charset="0"/>
              </a:rPr>
              <a:t> vocabulary related extreme weather</a:t>
            </a:r>
            <a:endParaRPr lang="en-US" sz="2800" dirty="0" smtClean="0">
              <a:solidFill>
                <a:schemeClr val="tx1"/>
              </a:solidFill>
              <a:latin typeface="Comic Sans MS" pitchFamily="66" charset="0"/>
              <a:ea typeface="Times New Roman"/>
              <a:cs typeface="Times New Roman"/>
            </a:endParaRPr>
          </a:p>
        </p:txBody>
      </p:sp>
      <p:pic>
        <p:nvPicPr>
          <p:cNvPr id="6" name="Picture 2" descr="C:\Users\Елена\Desktop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571744"/>
            <a:ext cx="3225406" cy="1869642"/>
          </a:xfrm>
          <a:prstGeom prst="rect">
            <a:avLst/>
          </a:prstGeom>
          <a:noFill/>
        </p:spPr>
      </p:pic>
      <p:pic>
        <p:nvPicPr>
          <p:cNvPr id="7" name="Picture 3" descr="C:\Users\Елена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643446"/>
            <a:ext cx="3316765" cy="18573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29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Consolidate   vocabulary from a text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51" name="Picture 3" descr="C:\Users\Елена\Desktop\1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42910" y="1643050"/>
            <a:ext cx="3786214" cy="4434046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202" y="1714488"/>
            <a:ext cx="3652793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3008313" cy="3513138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Practise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 prepositional phrases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357158" y="1435100"/>
            <a:ext cx="3286148" cy="46910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305936"/>
            <a:ext cx="4783135" cy="505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Practise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vocabulary related extreme weather</a:t>
            </a:r>
            <a:endParaRPr lang="ru-RU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298978" cy="644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32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Module 1 Legend or Truth?   Lesson # 3 (b)   Theme “Vocabulary ” </vt:lpstr>
      <vt:lpstr> Consolidate   vocabulary from a text </vt:lpstr>
      <vt:lpstr>     Practise  prepositional phrases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G580</cp:lastModifiedBy>
  <cp:revision>4</cp:revision>
  <dcterms:created xsi:type="dcterms:W3CDTF">2020-07-28T10:36:11Z</dcterms:created>
  <dcterms:modified xsi:type="dcterms:W3CDTF">2020-07-28T13:58:30Z</dcterms:modified>
</cp:coreProperties>
</file>