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2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Module 1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Legend or Truth?</a:t>
            </a:r>
            <a: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/>
            </a:r>
            <a:b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</a:b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 Lesson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# 2 (a)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  <a:t/>
            </a:r>
            <a:br>
              <a:rPr lang="en-US" sz="3600" b="1" dirty="0" smtClean="0">
                <a:solidFill>
                  <a:srgbClr val="FF0000"/>
                </a:solidFill>
                <a:latin typeface="Comic Sans MS" pitchFamily="66" charset="0"/>
                <a:ea typeface="Times New Roman"/>
              </a:rPr>
            </a:b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 Theme “</a:t>
            </a:r>
            <a:r>
              <a:rPr lang="en-US" sz="32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 The wildest dream</a:t>
            </a:r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3600" b="1" dirty="0" smtClean="0">
                <a:solidFill>
                  <a:srgbClr val="FF0000"/>
                </a:solidFill>
                <a:effectLst/>
                <a:latin typeface="Comic Sans MS" pitchFamily="66" charset="0"/>
                <a:ea typeface="Times New Roman"/>
              </a:rPr>
              <a:t>” </a:t>
            </a:r>
            <a:endParaRPr lang="ru-RU" sz="3600" b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34" y="2357430"/>
            <a:ext cx="5429279" cy="3951295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mic Sans MS" pitchFamily="66" charset="0"/>
                <a:ea typeface="Times New Roman"/>
                <a:cs typeface="Times New Roman"/>
              </a:rPr>
              <a:t>Learning objectives:</a:t>
            </a:r>
            <a:endParaRPr lang="en-US" sz="28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to consolidate information in a text;</a:t>
            </a:r>
          </a:p>
          <a:p>
            <a:pPr lvl="0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to consolidate new vocabulary through synonymous words;</a:t>
            </a:r>
            <a:endParaRPr lang="ru-RU" sz="2800" dirty="0">
              <a:solidFill>
                <a:schemeClr val="tx1"/>
              </a:solidFill>
              <a:latin typeface="Comic Sans MS" pitchFamily="66" charset="0"/>
              <a:ea typeface="Times New Roman"/>
              <a:cs typeface="Times New Roman"/>
            </a:endParaRPr>
          </a:p>
        </p:txBody>
      </p:sp>
      <p:pic>
        <p:nvPicPr>
          <p:cNvPr id="5" name="Picture 2" descr="C:\Users\Елена\Desktop\gimalai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4942" y="4286256"/>
            <a:ext cx="3669447" cy="21809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29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Read the text and answer the questions.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29878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00042"/>
            <a:ext cx="4786346" cy="571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Match the words with their synonyms: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5757874" cy="3951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1.</a:t>
            </a:r>
            <a:r>
              <a:rPr lang="en-US" dirty="0" smtClean="0">
                <a:latin typeface="Comic Sans MS" pitchFamily="66" charset="0"/>
              </a:rPr>
              <a:t>Important</a:t>
            </a:r>
            <a:r>
              <a:rPr lang="ru-RU" dirty="0" smtClean="0">
                <a:latin typeface="Comic Sans MS" pitchFamily="66" charset="0"/>
              </a:rPr>
              <a:t> 		</a:t>
            </a:r>
            <a:r>
              <a:rPr lang="en-US" dirty="0" smtClean="0">
                <a:latin typeface="Comic Sans MS" pitchFamily="66" charset="0"/>
              </a:rPr>
              <a:t>a) tallest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2.</a:t>
            </a:r>
            <a:r>
              <a:rPr lang="en-US" dirty="0" smtClean="0">
                <a:latin typeface="Comic Sans MS" pitchFamily="66" charset="0"/>
              </a:rPr>
              <a:t>Achievement	b) brave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3.</a:t>
            </a:r>
            <a:r>
              <a:rPr lang="en-US" dirty="0" smtClean="0">
                <a:latin typeface="Comic Sans MS" pitchFamily="66" charset="0"/>
              </a:rPr>
              <a:t>courageous</a:t>
            </a:r>
            <a:r>
              <a:rPr lang="ru-RU" dirty="0" smtClean="0">
                <a:latin typeface="Comic Sans MS" pitchFamily="66" charset="0"/>
              </a:rPr>
              <a:t>-</a:t>
            </a:r>
            <a:r>
              <a:rPr lang="en-US" dirty="0" smtClean="0">
                <a:latin typeface="Comic Sans MS" pitchFamily="66" charset="0"/>
              </a:rPr>
              <a:t>	c) vital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4.</a:t>
            </a:r>
            <a:r>
              <a:rPr lang="en-US" dirty="0" smtClean="0">
                <a:latin typeface="Comic Sans MS" pitchFamily="66" charset="0"/>
              </a:rPr>
              <a:t> highest</a:t>
            </a:r>
            <a:r>
              <a:rPr lang="ru-RU" dirty="0" smtClean="0">
                <a:latin typeface="Comic Sans MS" pitchFamily="66" charset="0"/>
              </a:rPr>
              <a:t>-</a:t>
            </a:r>
            <a:r>
              <a:rPr lang="en-US" dirty="0" smtClean="0">
                <a:latin typeface="Comic Sans MS" pitchFamily="66" charset="0"/>
              </a:rPr>
              <a:t>		d) expedition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5.</a:t>
            </a:r>
            <a:r>
              <a:rPr lang="en-US" dirty="0" smtClean="0">
                <a:latin typeface="Comic Sans MS" pitchFamily="66" charset="0"/>
              </a:rPr>
              <a:t> mission</a:t>
            </a:r>
            <a:r>
              <a:rPr lang="ru-RU" dirty="0" smtClean="0">
                <a:latin typeface="Comic Sans MS" pitchFamily="66" charset="0"/>
              </a:rPr>
              <a:t>-</a:t>
            </a:r>
            <a:r>
              <a:rPr lang="en-US" dirty="0" smtClean="0">
                <a:latin typeface="Comic Sans MS" pitchFamily="66" charset="0"/>
              </a:rPr>
              <a:t>		e) outdated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6.</a:t>
            </a:r>
            <a:r>
              <a:rPr lang="en-US" dirty="0" smtClean="0">
                <a:latin typeface="Comic Sans MS" pitchFamily="66" charset="0"/>
              </a:rPr>
              <a:t> old-fashioned-	f) certain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7. </a:t>
            </a:r>
            <a:r>
              <a:rPr lang="en-US" dirty="0" smtClean="0">
                <a:latin typeface="Comic Sans MS" pitchFamily="66" charset="0"/>
              </a:rPr>
              <a:t>finding</a:t>
            </a:r>
            <a:r>
              <a:rPr lang="ru-RU" dirty="0" smtClean="0">
                <a:latin typeface="Comic Sans MS" pitchFamily="66" charset="0"/>
              </a:rPr>
              <a:t>-</a:t>
            </a:r>
            <a:r>
              <a:rPr lang="en-US" dirty="0" smtClean="0">
                <a:latin typeface="Comic Sans MS" pitchFamily="66" charset="0"/>
              </a:rPr>
              <a:t>		g) accomplishment </a:t>
            </a:r>
            <a:endParaRPr lang="ru-RU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8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en-US" dirty="0" smtClean="0">
                <a:latin typeface="Comic Sans MS" pitchFamily="66" charset="0"/>
              </a:rPr>
              <a:t>sure </a:t>
            </a:r>
            <a:r>
              <a:rPr lang="ru-RU" dirty="0" smtClean="0">
                <a:latin typeface="Comic Sans MS" pitchFamily="66" charset="0"/>
              </a:rPr>
              <a:t>-</a:t>
            </a:r>
            <a:r>
              <a:rPr lang="en-US" dirty="0" smtClean="0">
                <a:latin typeface="Comic Sans MS" pitchFamily="66" charset="0"/>
              </a:rPr>
              <a:t>		h) locating </a:t>
            </a:r>
            <a:endParaRPr lang="ru-RU" dirty="0" smtClean="0"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Елена\Desktop\Без названия (5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071678"/>
            <a:ext cx="2286584" cy="1521618"/>
          </a:xfrm>
          <a:prstGeom prst="rect">
            <a:avLst/>
          </a:prstGeom>
          <a:noFill/>
        </p:spPr>
      </p:pic>
      <p:pic>
        <p:nvPicPr>
          <p:cNvPr id="2052" name="Picture 4" descr="C:\Users\Елена\Desktop\Без названия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000504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Comic Sans MS" pitchFamily="66" charset="0"/>
              </a:rPr>
              <a:t>Write </a:t>
            </a:r>
            <a:endParaRPr lang="ru-RU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Imagine you are Conrad Anker. You have just discovered Mallory’s body. Write  a diary entry about the experience</a:t>
            </a:r>
            <a:r>
              <a:rPr lang="en-US" sz="2000" dirty="0" smtClean="0">
                <a:latin typeface="Comic Sans MS" pitchFamily="66" charset="0"/>
              </a:rPr>
              <a:t>. </a:t>
            </a:r>
            <a:endParaRPr lang="ru-RU" sz="2000" dirty="0" smtClean="0">
              <a:latin typeface="Comic Sans MS" pitchFamily="66" charset="0"/>
            </a:endParaRPr>
          </a:p>
          <a:p>
            <a:endParaRPr lang="ru-RU" sz="2000" dirty="0"/>
          </a:p>
        </p:txBody>
      </p:sp>
      <p:pic>
        <p:nvPicPr>
          <p:cNvPr id="1026" name="Picture 2" descr="C:\Users\Елена\Desktop\Без назва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85728"/>
            <a:ext cx="1752600" cy="2600325"/>
          </a:xfrm>
          <a:prstGeom prst="rect">
            <a:avLst/>
          </a:prstGeom>
          <a:noFill/>
        </p:spPr>
      </p:pic>
      <p:pic>
        <p:nvPicPr>
          <p:cNvPr id="1028" name="Picture 4" descr="C:\Users\Елена\Desktop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4071942"/>
            <a:ext cx="3903870" cy="1933578"/>
          </a:xfrm>
          <a:prstGeom prst="rect">
            <a:avLst/>
          </a:prstGeom>
          <a:noFill/>
        </p:spPr>
      </p:pic>
      <p:pic>
        <p:nvPicPr>
          <p:cNvPr id="1029" name="Picture 5" descr="C:\Users\Елена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2138338"/>
            <a:ext cx="2983622" cy="1676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59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Module 1 Legend or Truth?   Lesson # 2 (a)   Theme “ The wildest dream. ” </vt:lpstr>
      <vt:lpstr>Read the text and answer the questions.</vt:lpstr>
      <vt:lpstr>Презентация PowerPoint</vt:lpstr>
      <vt:lpstr> Match the words with their synonyms: </vt:lpstr>
      <vt:lpstr>Write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G580</cp:lastModifiedBy>
  <cp:revision>13</cp:revision>
  <dcterms:created xsi:type="dcterms:W3CDTF">2020-07-27T09:44:40Z</dcterms:created>
  <dcterms:modified xsi:type="dcterms:W3CDTF">2020-07-28T13:57:24Z</dcterms:modified>
</cp:coreProperties>
</file>