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Module 1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Legend or Truth?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Lesson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# 2 (a)</a:t>
            </a: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Theme “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The wildest dream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” </a:t>
            </a:r>
            <a:endParaRPr lang="ru-RU" sz="3600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0034" y="2357430"/>
            <a:ext cx="5429279" cy="3951295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  <a:ea typeface="Times New Roman"/>
                <a:cs typeface="Times New Roman"/>
              </a:rPr>
              <a:t>Learning objectives:</a:t>
            </a:r>
            <a:endParaRPr lang="en-US" sz="2800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to consolidate information in a text;</a:t>
            </a:r>
          </a:p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to consolidate new vocabulary through synonymous words;</a:t>
            </a:r>
            <a:endParaRPr lang="ru-RU" sz="2800" dirty="0">
              <a:solidFill>
                <a:schemeClr val="tx1"/>
              </a:solidFill>
              <a:latin typeface="Comic Sans MS" pitchFamily="66" charset="0"/>
              <a:ea typeface="Times New Roman"/>
              <a:cs typeface="Times New Roman"/>
            </a:endParaRPr>
          </a:p>
        </p:txBody>
      </p:sp>
      <p:pic>
        <p:nvPicPr>
          <p:cNvPr id="5" name="Picture 2" descr="C:\Users\Елена\Desktop\gimalai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14942" y="4286256"/>
            <a:ext cx="3669447" cy="21809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29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Read the text and answer the questions.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29878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00042"/>
            <a:ext cx="4786346" cy="5718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Match the words with their synonyms: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5757874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1.</a:t>
            </a:r>
            <a:r>
              <a:rPr lang="en-US" dirty="0" smtClean="0">
                <a:latin typeface="Comic Sans MS" pitchFamily="66" charset="0"/>
              </a:rPr>
              <a:t>Important</a:t>
            </a:r>
            <a:r>
              <a:rPr lang="ru-RU" dirty="0" smtClean="0">
                <a:latin typeface="Comic Sans MS" pitchFamily="66" charset="0"/>
              </a:rPr>
              <a:t> 		</a:t>
            </a:r>
            <a:r>
              <a:rPr lang="en-US" dirty="0" smtClean="0">
                <a:latin typeface="Comic Sans MS" pitchFamily="66" charset="0"/>
              </a:rPr>
              <a:t>a) tallest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2.</a:t>
            </a:r>
            <a:r>
              <a:rPr lang="en-US" dirty="0" smtClean="0">
                <a:latin typeface="Comic Sans MS" pitchFamily="66" charset="0"/>
              </a:rPr>
              <a:t>Achievement	b) brave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3.</a:t>
            </a:r>
            <a:r>
              <a:rPr lang="en-US" dirty="0" smtClean="0">
                <a:latin typeface="Comic Sans MS" pitchFamily="66" charset="0"/>
              </a:rPr>
              <a:t>courageous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	c) vital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4.</a:t>
            </a:r>
            <a:r>
              <a:rPr lang="en-US" dirty="0" smtClean="0">
                <a:latin typeface="Comic Sans MS" pitchFamily="66" charset="0"/>
              </a:rPr>
              <a:t> highest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		d) expedition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5.</a:t>
            </a:r>
            <a:r>
              <a:rPr lang="en-US" dirty="0" smtClean="0">
                <a:latin typeface="Comic Sans MS" pitchFamily="66" charset="0"/>
              </a:rPr>
              <a:t> mission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		e) outdated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6.</a:t>
            </a:r>
            <a:r>
              <a:rPr lang="en-US" dirty="0" smtClean="0">
                <a:latin typeface="Comic Sans MS" pitchFamily="66" charset="0"/>
              </a:rPr>
              <a:t> old-fashioned-	f) certain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7. </a:t>
            </a:r>
            <a:r>
              <a:rPr lang="en-US" dirty="0" smtClean="0">
                <a:latin typeface="Comic Sans MS" pitchFamily="66" charset="0"/>
              </a:rPr>
              <a:t>finding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		g) accomplishment 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8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en-US" dirty="0" smtClean="0">
                <a:latin typeface="Comic Sans MS" pitchFamily="66" charset="0"/>
              </a:rPr>
              <a:t>sure </a:t>
            </a:r>
            <a:r>
              <a:rPr lang="ru-RU" dirty="0" smtClean="0"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		h) locating </a:t>
            </a:r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Елена\Desktop\Без названия (5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071678"/>
            <a:ext cx="2286584" cy="1521618"/>
          </a:xfrm>
          <a:prstGeom prst="rect">
            <a:avLst/>
          </a:prstGeom>
          <a:noFill/>
        </p:spPr>
      </p:pic>
      <p:pic>
        <p:nvPicPr>
          <p:cNvPr id="2052" name="Picture 4" descr="C:\Users\Елена\Desktop\Без названия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000504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itchFamily="66" charset="0"/>
              </a:rPr>
              <a:t>Write </a:t>
            </a:r>
            <a:endParaRPr lang="ru-RU" sz="4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Imagine you are Conrad Anker. You have just discovered Mallory’s body. Write  a diary entry about the experience</a:t>
            </a:r>
            <a:r>
              <a:rPr lang="en-US" sz="2000" dirty="0" smtClean="0">
                <a:latin typeface="Comic Sans MS" pitchFamily="66" charset="0"/>
              </a:rPr>
              <a:t>. </a:t>
            </a:r>
            <a:endParaRPr lang="ru-RU" sz="2000" dirty="0" smtClean="0">
              <a:latin typeface="Comic Sans MS" pitchFamily="66" charset="0"/>
            </a:endParaRPr>
          </a:p>
          <a:p>
            <a:endParaRPr lang="ru-RU" sz="2000" dirty="0"/>
          </a:p>
        </p:txBody>
      </p:sp>
      <p:pic>
        <p:nvPicPr>
          <p:cNvPr id="1026" name="Picture 2" descr="C:\Users\Елена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85728"/>
            <a:ext cx="1752600" cy="2600325"/>
          </a:xfrm>
          <a:prstGeom prst="rect">
            <a:avLst/>
          </a:prstGeom>
          <a:noFill/>
        </p:spPr>
      </p:pic>
      <p:pic>
        <p:nvPicPr>
          <p:cNvPr id="1028" name="Picture 4" descr="C:\Users\Елена\Desktop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071942"/>
            <a:ext cx="3903870" cy="1933578"/>
          </a:xfrm>
          <a:prstGeom prst="rect">
            <a:avLst/>
          </a:prstGeom>
          <a:noFill/>
        </p:spPr>
      </p:pic>
      <p:pic>
        <p:nvPicPr>
          <p:cNvPr id="1029" name="Picture 5" descr="C:\Users\Елена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138338"/>
            <a:ext cx="2983622" cy="1676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59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Module 1 Legend or Truth?   Lesson # 2 (a)   Theme “ The wildest dream. ” </vt:lpstr>
      <vt:lpstr>Read the text and answer the questions.</vt:lpstr>
      <vt:lpstr>Презентация PowerPoint</vt:lpstr>
      <vt:lpstr> Match the words with their synonyms: </vt:lpstr>
      <vt:lpstr>Write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G580</cp:lastModifiedBy>
  <cp:revision>13</cp:revision>
  <dcterms:created xsi:type="dcterms:W3CDTF">2020-07-27T09:44:40Z</dcterms:created>
  <dcterms:modified xsi:type="dcterms:W3CDTF">2020-07-28T13:57:24Z</dcterms:modified>
</cp:coreProperties>
</file>