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2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7411" y="620688"/>
            <a:ext cx="6992981" cy="18002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Module 1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  <a:ea typeface="Times New Roman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Legend or Truth?</a:t>
            </a:r>
            <a: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</a:b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  Lesson</a:t>
            </a:r>
            <a:r>
              <a:rPr lang="ru-RU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#1 (a)</a:t>
            </a:r>
            <a:r>
              <a:rPr lang="en-US" sz="3600" b="1" dirty="0" smtClean="0">
                <a:solidFill>
                  <a:srgbClr val="FF0000"/>
                </a:solidFill>
                <a:latin typeface="Comic Sans MS" pitchFamily="66" charset="0"/>
                <a:ea typeface="Times New Roman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Comic Sans MS" pitchFamily="66" charset="0"/>
                <a:ea typeface="Times New Roman"/>
              </a:rPr>
            </a:b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  Theme “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Survival. 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Comic Sans MS" pitchFamily="66" charset="0"/>
                <a:ea typeface="Times New Roman"/>
              </a:rPr>
              <a:t>” </a:t>
            </a:r>
            <a:endParaRPr lang="ru-RU" sz="3600" b="1" dirty="0">
              <a:solidFill>
                <a:srgbClr val="FF0000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1" y="2924944"/>
            <a:ext cx="5929354" cy="3384376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tx1"/>
                </a:solidFill>
                <a:latin typeface="Comic Sans MS" pitchFamily="66" charset="0"/>
                <a:ea typeface="Times New Roman"/>
                <a:cs typeface="Times New Roman"/>
              </a:rPr>
              <a:t>Learning </a:t>
            </a:r>
            <a:r>
              <a:rPr lang="en-US" sz="2800" b="1" smtClean="0">
                <a:solidFill>
                  <a:schemeClr val="tx1"/>
                </a:solidFill>
                <a:latin typeface="Comic Sans MS" pitchFamily="66" charset="0"/>
                <a:ea typeface="Times New Roman"/>
                <a:cs typeface="Times New Roman"/>
              </a:rPr>
              <a:t>objectives:</a:t>
            </a:r>
            <a:endParaRPr lang="en-US" sz="2800" b="1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lvl="0"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  to read for cohesion and coherence (gap fill), to talk about survival stories, to get the overview of the module.</a:t>
            </a:r>
            <a:endParaRPr lang="ru-RU" sz="28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Comic Sans MS" pitchFamily="66" charset="0"/>
              </a:rPr>
              <a:t> to Introduce   and consolidate the new lexis</a:t>
            </a:r>
            <a:endParaRPr lang="ru-RU" sz="2800" dirty="0">
              <a:solidFill>
                <a:schemeClr val="tx1"/>
              </a:solidFill>
              <a:latin typeface="Comic Sans MS" pitchFamily="66" charset="0"/>
              <a:ea typeface="Times New Roman"/>
              <a:cs typeface="Times New Roman"/>
            </a:endParaRPr>
          </a:p>
        </p:txBody>
      </p:sp>
      <p:pic>
        <p:nvPicPr>
          <p:cNvPr id="4" name="Picture 2" descr="C:\Users\Елена\Desktop\lifeboatssurviv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69177" y="4500570"/>
            <a:ext cx="2629765" cy="17409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2294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928794" y="285728"/>
            <a:ext cx="7215206" cy="5840435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Learn the new  words: 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latin typeface="Comic Sans MS" pitchFamily="66" charset="0"/>
              </a:rPr>
              <a:t>  Attack    </a:t>
            </a:r>
          </a:p>
          <a:p>
            <a:r>
              <a:rPr lang="en-US" b="1" dirty="0" smtClean="0">
                <a:latin typeface="Comic Sans MS" pitchFamily="66" charset="0"/>
              </a:rPr>
              <a:t>  Bite off ( bit off)</a:t>
            </a:r>
            <a:endParaRPr lang="ru-RU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  Get lost </a:t>
            </a:r>
          </a:p>
          <a:p>
            <a:r>
              <a:rPr lang="en-US" b="1" dirty="0" smtClean="0">
                <a:latin typeface="Comic Sans MS" pitchFamily="66" charset="0"/>
              </a:rPr>
              <a:t>  Hit   </a:t>
            </a:r>
          </a:p>
          <a:p>
            <a:r>
              <a:rPr lang="en-US" b="1" dirty="0" smtClean="0">
                <a:latin typeface="Comic Sans MS" pitchFamily="66" charset="0"/>
              </a:rPr>
              <a:t>  Inspire </a:t>
            </a:r>
          </a:p>
          <a:p>
            <a:r>
              <a:rPr lang="en-US" b="1" dirty="0" smtClean="0">
                <a:latin typeface="Comic Sans MS" pitchFamily="66" charset="0"/>
              </a:rPr>
              <a:t>  Survive </a:t>
            </a:r>
            <a:endParaRPr lang="ru-RU" b="1" dirty="0" smtClean="0">
              <a:latin typeface="Comic Sans MS" pitchFamily="66" charset="0"/>
            </a:endParaRPr>
          </a:p>
          <a:p>
            <a:endParaRPr lang="ru-RU" dirty="0"/>
          </a:p>
        </p:txBody>
      </p:sp>
      <p:pic>
        <p:nvPicPr>
          <p:cNvPr id="1026" name="Picture 2" descr="C:\Users\Елена\Desktop\Без названия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4143380"/>
            <a:ext cx="3622907" cy="20288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571480"/>
            <a:ext cx="3986217" cy="586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798628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Complete the texts. Use the words :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sz="2000" b="1" dirty="0" smtClean="0">
              <a:latin typeface="Comic Sans MS" pitchFamily="66" charset="0"/>
            </a:endParaRPr>
          </a:p>
          <a:p>
            <a:endParaRPr lang="en-US" sz="2000" b="1" dirty="0" smtClean="0">
              <a:latin typeface="Comic Sans MS" pitchFamily="66" charset="0"/>
            </a:endParaRP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took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survived 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bit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fell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attacked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lost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cut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Comic Sans MS" pitchFamily="66" charset="0"/>
              </a:rPr>
              <a:t>learnt </a:t>
            </a:r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Writing</a:t>
            </a:r>
            <a:endParaRPr lang="ru-RU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30" name="Picture 6" descr="C:\Users\Елена\Desktop\Без названия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929058" y="357166"/>
            <a:ext cx="2857500" cy="1600200"/>
          </a:xfrm>
          <a:prstGeom prst="rect">
            <a:avLst/>
          </a:prstGeom>
          <a:noFill/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sz="2800" dirty="0" smtClean="0">
                <a:latin typeface="Comic Sans MS" pitchFamily="66" charset="0"/>
              </a:rPr>
              <a:t>write about your or your friends’ survival</a:t>
            </a: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in some dangerous place. </a:t>
            </a: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( 5 -7 sentences </a:t>
            </a:r>
          </a:p>
          <a:p>
            <a:r>
              <a:rPr lang="en-US" sz="2800" dirty="0" smtClean="0">
                <a:latin typeface="Comic Sans MS" pitchFamily="66" charset="0"/>
              </a:rPr>
              <a:t>minimum)  </a:t>
            </a:r>
            <a:endParaRPr lang="ru-RU" dirty="0"/>
          </a:p>
        </p:txBody>
      </p:sp>
      <p:pic>
        <p:nvPicPr>
          <p:cNvPr id="1027" name="Picture 3" descr="C:\Users\Елена\Desktop\Без названия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4286256"/>
            <a:ext cx="2928958" cy="1949088"/>
          </a:xfrm>
          <a:prstGeom prst="rect">
            <a:avLst/>
          </a:prstGeom>
          <a:noFill/>
        </p:spPr>
      </p:pic>
      <p:pic>
        <p:nvPicPr>
          <p:cNvPr id="1028" name="Picture 4" descr="C:\Users\Елена\Desktop\Без названия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2143116"/>
            <a:ext cx="2643206" cy="18880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104</Words>
  <Application>Microsoft Office PowerPoint</Application>
  <PresentationFormat>Экран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Module 1 Legend or Truth?   Lesson #1 (a)   Theme “Survival. ” </vt:lpstr>
      <vt:lpstr>Презентация PowerPoint</vt:lpstr>
      <vt:lpstr>Complete the texts. Use the words : </vt:lpstr>
      <vt:lpstr>Writing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G580</cp:lastModifiedBy>
  <cp:revision>14</cp:revision>
  <dcterms:created xsi:type="dcterms:W3CDTF">2020-07-27T07:22:22Z</dcterms:created>
  <dcterms:modified xsi:type="dcterms:W3CDTF">2020-07-28T13:56:27Z</dcterms:modified>
</cp:coreProperties>
</file>