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7" r:id="rId4"/>
    <p:sldId id="261" r:id="rId5"/>
    <p:sldId id="258" r:id="rId6"/>
    <p:sldId id="263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A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EBFF-9846-4680-9321-CCBB9E3B0190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704BC-4AA6-4778-85FE-B70C5664C4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EBFF-9846-4680-9321-CCBB9E3B0190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704BC-4AA6-4778-85FE-B70C5664C4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EBFF-9846-4680-9321-CCBB9E3B0190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704BC-4AA6-4778-85FE-B70C5664C4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EBFF-9846-4680-9321-CCBB9E3B0190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704BC-4AA6-4778-85FE-B70C5664C4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EBFF-9846-4680-9321-CCBB9E3B0190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704BC-4AA6-4778-85FE-B70C5664C4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EBFF-9846-4680-9321-CCBB9E3B0190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704BC-4AA6-4778-85FE-B70C5664C4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EBFF-9846-4680-9321-CCBB9E3B0190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704BC-4AA6-4778-85FE-B70C5664C4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EBFF-9846-4680-9321-CCBB9E3B0190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704BC-4AA6-4778-85FE-B70C5664C4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EBFF-9846-4680-9321-CCBB9E3B0190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704BC-4AA6-4778-85FE-B70C5664C49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EBFF-9846-4680-9321-CCBB9E3B0190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704BC-4AA6-4778-85FE-B70C5664C4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EBFF-9846-4680-9321-CCBB9E3B0190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704BC-4AA6-4778-85FE-B70C5664C4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DAEBFF-9846-4680-9321-CCBB9E3B0190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1704BC-4AA6-4778-85FE-B70C5664C49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6992981" cy="18002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Module  1</a:t>
            </a:r>
            <a:r>
              <a:rPr lang="ru-RU" sz="3100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    </a:t>
            </a:r>
            <a:r>
              <a:rPr lang="en-US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Legend or Truth?</a:t>
            </a:r>
            <a:r>
              <a:rPr lang="ru-RU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en-US" sz="3100" b="1" dirty="0" smtClean="0">
                <a:solidFill>
                  <a:srgbClr val="01AF37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r>
              <a:rPr lang="en-US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Lesson</a:t>
            </a:r>
            <a:r>
              <a:rPr lang="ru-RU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# 4 </a:t>
            </a:r>
            <a:r>
              <a:rPr lang="ru-RU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  </a:t>
            </a:r>
            <a:r>
              <a:rPr lang="en-US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(c )</a:t>
            </a:r>
            <a:r>
              <a:rPr lang="ru-RU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en-US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r>
              <a:rPr lang="ru-RU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10 </a:t>
            </a:r>
            <a:r>
              <a:rPr lang="en-US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grade</a:t>
            </a:r>
            <a:r>
              <a:rPr lang="en-US" sz="3100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en-US" sz="3100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en-US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 Theme</a:t>
            </a:r>
            <a:r>
              <a:rPr lang="en-US" sz="3100" b="1" dirty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:</a:t>
            </a:r>
            <a:r>
              <a:rPr lang="en-US" sz="31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Use of English.  Past tenses </a:t>
            </a:r>
            <a:endParaRPr lang="ru-RU" sz="3100" b="1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924944"/>
            <a:ext cx="7093527" cy="338437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Learning objectives: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learn or revise the past simple, the past continuous, the past perfect and the past perfect continuous;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compare the past simple and the present perfect, to compare the present perfect and the present perfect continuous.</a:t>
            </a:r>
          </a:p>
          <a:p>
            <a:pPr marL="342900" indent="-342900" algn="l">
              <a:buFont typeface="Wingdings" pitchFamily="2" charset="2"/>
              <a:buChar char="§"/>
            </a:pPr>
            <a:endParaRPr lang="ru-RU" sz="2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9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12879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Grammar revision.  </a:t>
            </a:r>
            <a:r>
              <a:rPr lang="en-US" sz="3100" b="1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effectLst/>
                <a:latin typeface="Arial" pitchFamily="34" charset="0"/>
                <a:cs typeface="Arial" pitchFamily="34" charset="0"/>
              </a:rPr>
            </a:br>
            <a:endParaRPr lang="ru-RU" sz="3100" b="1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2"/>
          <a:stretch/>
        </p:blipFill>
        <p:spPr bwMode="auto">
          <a:xfrm>
            <a:off x="1187624" y="1196752"/>
            <a:ext cx="7713952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77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Прошедшее Длительное Время - Past Continuous Tens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3284984"/>
            <a:ext cx="4968552" cy="3312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Английский( правила, таблицы, уроки, диалоги, упражнения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8640"/>
            <a:ext cx="5176045" cy="29249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4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Past Perfect ( Прошедшее совершенное длительное время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7596336" cy="6341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46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Past </a:t>
            </a:r>
            <a:r>
              <a:rPr lang="en-US" sz="2800" b="1" dirty="0"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Perfect </a:t>
            </a:r>
            <a:r>
              <a:rPr lang="en-US" sz="2800" b="1" dirty="0" smtClean="0"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Continuous   tense</a:t>
            </a:r>
            <a:endParaRPr lang="ru-RU" sz="2800" b="1" dirty="0"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428196"/>
            <a:ext cx="7272808" cy="4837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>
                <a:latin typeface="Arial" pitchFamily="34" charset="0"/>
                <a:ea typeface="Times New Roman"/>
                <a:cs typeface="Arial" pitchFamily="34" charset="0"/>
              </a:rPr>
              <a:t>Past Perfect Continuous</a:t>
            </a:r>
            <a:endParaRPr lang="ru-RU" sz="24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had been +V </a:t>
            </a:r>
            <a:r>
              <a:rPr lang="en-US" sz="2400" i="1" dirty="0" err="1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ing</a:t>
            </a:r>
            <a:endParaRPr lang="ru-RU" sz="2400" dirty="0">
              <a:solidFill>
                <a:srgbClr val="FF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latin typeface="Arial" pitchFamily="34" charset="0"/>
                <a:ea typeface="Times New Roman"/>
                <a:cs typeface="Arial" pitchFamily="34" charset="0"/>
              </a:rPr>
              <a:t>•</a:t>
            </a:r>
            <a:r>
              <a:rPr lang="en-US" sz="2400" i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Подчеркивается </a:t>
            </a: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длительность действия, которое началось и закончилось в прошлом перед другим действием в прошлом обычно </a:t>
            </a:r>
            <a:r>
              <a:rPr lang="ru-RU" sz="2400" i="1" dirty="0">
                <a:latin typeface="Arial" pitchFamily="34" charset="0"/>
                <a:ea typeface="Times New Roman"/>
                <a:cs typeface="Arial" pitchFamily="34" charset="0"/>
              </a:rPr>
              <a:t>с </a:t>
            </a:r>
            <a:r>
              <a:rPr lang="en-US" sz="2400" i="1" dirty="0">
                <a:latin typeface="Arial" pitchFamily="34" charset="0"/>
                <a:ea typeface="Times New Roman"/>
                <a:cs typeface="Arial" pitchFamily="34" charset="0"/>
              </a:rPr>
              <a:t>since</a:t>
            </a:r>
            <a:r>
              <a:rPr lang="en-US" sz="24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или </a:t>
            </a:r>
            <a:r>
              <a:rPr lang="en-US" sz="2400" i="1" dirty="0">
                <a:latin typeface="Arial" pitchFamily="34" charset="0"/>
                <a:ea typeface="Times New Roman"/>
                <a:cs typeface="Arial" pitchFamily="34" charset="0"/>
              </a:rPr>
              <a:t>for</a:t>
            </a:r>
            <a:r>
              <a:rPr lang="ru-RU" sz="2400" i="1" dirty="0">
                <a:latin typeface="Arial" pitchFamily="34" charset="0"/>
                <a:ea typeface="Times New Roman"/>
                <a:cs typeface="Arial" pitchFamily="34" charset="0"/>
              </a:rPr>
              <a:t>,</a:t>
            </a:r>
            <a:r>
              <a:rPr lang="en-US" sz="2400" i="1" dirty="0">
                <a:latin typeface="Arial" pitchFamily="34" charset="0"/>
                <a:ea typeface="Times New Roman"/>
                <a:cs typeface="Arial" pitchFamily="34" charset="0"/>
              </a:rPr>
              <a:t>how long</a:t>
            </a:r>
            <a:endParaRPr lang="ru-RU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•Действие</a:t>
            </a: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, которое началось и закончилось в прошлом и косвенные результаты (побочное следствие) которого были очевидны.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Words</a:t>
            </a:r>
            <a:endParaRPr lang="ru-RU" sz="2400" dirty="0">
              <a:solidFill>
                <a:srgbClr val="FF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r>
              <a:rPr lang="en-US" sz="2400" i="1" dirty="0">
                <a:latin typeface="Arial" pitchFamily="34" charset="0"/>
                <a:ea typeface="Times New Roman"/>
                <a:cs typeface="Arial" pitchFamily="34" charset="0"/>
              </a:rPr>
              <a:t>before, since, for, how long, till/until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Past Perfect Continuous — правила, таблицы и примеры | ВКонтакте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7740352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0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764704"/>
            <a:ext cx="7746064" cy="5483696"/>
          </a:xfrm>
        </p:spPr>
        <p:txBody>
          <a:bodyPr>
            <a:normAutofit/>
          </a:bodyPr>
          <a:lstStyle/>
          <a:p>
            <a:r>
              <a:rPr lang="en-US" b="1" i="1" dirty="0" err="1"/>
              <a:t>eg</a:t>
            </a:r>
            <a:r>
              <a:rPr lang="en-US" b="1" i="1" dirty="0"/>
              <a:t>.</a:t>
            </a:r>
            <a:r>
              <a:rPr lang="en-US" i="1" dirty="0"/>
              <a:t>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She </a:t>
            </a:r>
            <a:r>
              <a:rPr lang="en-US" sz="26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had been cooking</a:t>
            </a:r>
            <a:r>
              <a:rPr lang="en-US" sz="2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 lemon pie </a:t>
            </a:r>
            <a:r>
              <a:rPr lang="en-US" sz="2600" u="sng" dirty="0">
                <a:latin typeface="Arial" pitchFamily="34" charset="0"/>
                <a:cs typeface="Arial" pitchFamily="34" charset="0"/>
              </a:rPr>
              <a:t>for an hour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before I </a:t>
            </a:r>
            <a:r>
              <a:rPr lang="en-US" sz="26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came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i="1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Она готовила лимонный пирог в течение часа перед тем</a:t>
            </a:r>
            <a:r>
              <a:rPr lang="en-US" sz="26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как я пришел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.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>
                <a:latin typeface="Arial" pitchFamily="34" charset="0"/>
                <a:cs typeface="Arial" pitchFamily="34" charset="0"/>
              </a:rPr>
              <a:t> 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eg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There were puddles in the street. It </a:t>
            </a:r>
            <a:r>
              <a:rPr lang="en-US" sz="26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had been raining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 at night. –</a:t>
            </a:r>
            <a:r>
              <a:rPr lang="en-US" sz="26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На улицах были лужи</a:t>
            </a:r>
            <a:r>
              <a:rPr lang="en-US" sz="2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Ночью шел дождь. (Мы не застали момент, когда дождь шел, но </a:t>
            </a:r>
            <a:r>
              <a:rPr lang="ru-RU" sz="2600" i="1" u="sng" dirty="0">
                <a:latin typeface="Arial" pitchFamily="34" charset="0"/>
                <a:cs typeface="Arial" pitchFamily="34" charset="0"/>
              </a:rPr>
              <a:t>мы видели результат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 – лужи)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r>
              <a:rPr lang="en-US" sz="2600" i="1" dirty="0">
                <a:latin typeface="Arial" pitchFamily="34" charset="0"/>
                <a:cs typeface="Arial" pitchFamily="34" charset="0"/>
              </a:rPr>
              <a:t> 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8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122413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00B05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Read the text. Identify the 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tenses</a:t>
            </a:r>
            <a:r>
              <a:rPr lang="en-US" sz="2400" dirty="0" smtClean="0">
                <a:solidFill>
                  <a:srgbClr val="00B05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and match </a:t>
            </a:r>
            <a:r>
              <a:rPr lang="en-US" sz="2400" b="1" dirty="0">
                <a:solidFill>
                  <a:srgbClr val="00B05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the verbs in bold (1-7) to their uses (A-G).</a:t>
            </a:r>
            <a:r>
              <a:rPr lang="ru-RU" sz="2400" dirty="0">
                <a:solidFill>
                  <a:srgbClr val="00B05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400" dirty="0">
                <a:solidFill>
                  <a:srgbClr val="00B05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415" y="1265103"/>
            <a:ext cx="7663835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2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Choose the correct item.</a:t>
            </a:r>
            <a:r>
              <a:rPr lang="ru-RU" sz="2800" b="1" dirty="0"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920880" cy="554461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2800" dirty="0" smtClean="0">
                <a:solidFill>
                  <a:srgbClr val="343535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They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went/had gone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shopping and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bought/ </a:t>
            </a:r>
          </a:p>
          <a:p>
            <a:pPr marL="82296" indent="0">
              <a:buNone/>
            </a:pP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had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bought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tent for their hiking trip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She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read/has read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book a few years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ago.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2296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They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drove/were driving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the house when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2296" indent="0">
              <a:buNone/>
            </a:pP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broke/was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breaking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down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When did you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start/have you started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rock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climbing?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They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realised/were realising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that they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were losing/had lost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their way so they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stopped/ </a:t>
            </a:r>
            <a:r>
              <a:rPr lang="ru-RU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had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stopped</a:t>
            </a:r>
            <a:r>
              <a:rPr lang="en-US" sz="24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get directions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81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258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Module  1    Legend or Truth?   Lesson # 4     (c )   10 grade   Theme: Use of English.  Past tenses </vt:lpstr>
      <vt:lpstr> Grammar revision.   </vt:lpstr>
      <vt:lpstr>Презентация PowerPoint</vt:lpstr>
      <vt:lpstr>Презентация PowerPoint</vt:lpstr>
      <vt:lpstr>Past Perfect Continuous   tense</vt:lpstr>
      <vt:lpstr>Презентация PowerPoint</vt:lpstr>
      <vt:lpstr>Презентация PowerPoint</vt:lpstr>
      <vt:lpstr>Read the text. Identify the tenses and match the verbs in bold (1-7) to their uses (A-G). </vt:lpstr>
      <vt:lpstr>Choose the correct item.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Module1    Legend or Truth?   Lesson 1 (c )   # “Use of English.  Past tenses”</dc:title>
  <dc:creator>G580</dc:creator>
  <cp:lastModifiedBy>G580</cp:lastModifiedBy>
  <cp:revision>15</cp:revision>
  <dcterms:created xsi:type="dcterms:W3CDTF">2020-07-27T11:49:00Z</dcterms:created>
  <dcterms:modified xsi:type="dcterms:W3CDTF">2020-07-28T14:11:06Z</dcterms:modified>
</cp:coreProperties>
</file>