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2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9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2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8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6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80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3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3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8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6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9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8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4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5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86340-0D23-42F7-B977-717C88BE0E44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4B29C0-B174-4808-A8DE-1CD76D42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nglishrap%20(1).wmv" TargetMode="External"/><Relationship Id="rId2" Type="http://schemas.openxmlformats.org/officeDocument/2006/relationships/hyperlink" Target="&#1084;&#1072;&#1089;&#1090;&#1077;&#1088;%20&#1082;&#1083;&#1072;&#1089;&#1089;%20(1)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52136" y="447385"/>
            <a:ext cx="8372619" cy="45610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sz="7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школе – современные педагогические технологии</a:t>
            </a:r>
            <a:r>
              <a:rPr lang="ru-RU" sz="7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7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«Школа-гимназия №6 имени Абая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Кунанбаева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НМР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Хавлюк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Васильевна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8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36" y="342900"/>
            <a:ext cx="1006879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способ загубить новшество – схватится за все сразу.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новый прием, новую технологию необходимо отработать до автоматизма.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педагогической техники – каждодневный инструмент учителя.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без работы ржавеет, а в работе – совершенствуется.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оркестр играет в разнобой, дирижер смешон.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оркестр сыгран, дирижер кажется волшебником.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 в нашей работе.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класс сыгран, то урок – как музыка, а технология сверкает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алмазными отточенными гранями.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Давайте пробовать, учиться, совершенствоваться!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7" y="467590"/>
            <a:ext cx="8853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9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9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7464" y="0"/>
            <a:ext cx="103389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технологии, технологии развивающего обучения (Л.В.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и Д.Б.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),основные методические приемы развития критического мышления, технологию проектов,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88" y="2092880"/>
            <a:ext cx="2490130" cy="4426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25" y="4399004"/>
            <a:ext cx="3993386" cy="224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41991" y="1723766"/>
            <a:ext cx="3443416" cy="25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/>
          <a:stretch/>
        </p:blipFill>
        <p:spPr>
          <a:xfrm rot="5400000">
            <a:off x="541795" y="4343940"/>
            <a:ext cx="2373578" cy="229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0" r="10450"/>
          <a:stretch/>
        </p:blipFill>
        <p:spPr>
          <a:xfrm rot="5400000">
            <a:off x="9630379" y="1469312"/>
            <a:ext cx="2207048" cy="280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4"/>
          <a:stretch/>
        </p:blipFill>
        <p:spPr>
          <a:xfrm rot="5400000">
            <a:off x="9862229" y="4324037"/>
            <a:ext cx="2219329" cy="218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5" b="7928"/>
          <a:stretch/>
        </p:blipFill>
        <p:spPr>
          <a:xfrm>
            <a:off x="666227" y="1766220"/>
            <a:ext cx="2794754" cy="249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519" y="311727"/>
            <a:ext cx="10546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                               Учителя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Технология «Личностно-ориентированного обучения»–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Якиманской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элементы модульного обучения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М.Жанпеисовой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–интегрированное обучение, коллективная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мыследеятельность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сотворчество «учитель-ученик», технологию сотрудничества, технологию проблемного обучения;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12" y="2911499"/>
            <a:ext cx="2834222" cy="212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73" y="4957714"/>
            <a:ext cx="2452460" cy="183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3" y="2609224"/>
            <a:ext cx="3156635" cy="236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9" b="29832"/>
          <a:stretch/>
        </p:blipFill>
        <p:spPr>
          <a:xfrm>
            <a:off x="550002" y="4646578"/>
            <a:ext cx="3151802" cy="205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2" b="30626"/>
          <a:stretch/>
        </p:blipFill>
        <p:spPr>
          <a:xfrm>
            <a:off x="6443718" y="4957714"/>
            <a:ext cx="2604178" cy="163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8697" r="-3964" b="30034"/>
          <a:stretch/>
        </p:blipFill>
        <p:spPr>
          <a:xfrm>
            <a:off x="7942927" y="2609224"/>
            <a:ext cx="3843915" cy="213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3" b="30845"/>
          <a:stretch/>
        </p:blipFill>
        <p:spPr>
          <a:xfrm>
            <a:off x="9032789" y="4466838"/>
            <a:ext cx="3159211" cy="209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31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9" y="488373"/>
            <a:ext cx="10328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казахского языка и литературы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модульной технологии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М.М.Жанпеисовой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по технологии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Ж.Караева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ИКТ-технологии.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3" y="1668598"/>
            <a:ext cx="2712255" cy="262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6182" r="18760" b="7241"/>
          <a:stretch/>
        </p:blipFill>
        <p:spPr>
          <a:xfrm>
            <a:off x="3707030" y="1991710"/>
            <a:ext cx="2817338" cy="229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2" y="2039072"/>
            <a:ext cx="2936789" cy="220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" y="4421300"/>
            <a:ext cx="2985401" cy="223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2843" r="1"/>
          <a:stretch/>
        </p:blipFill>
        <p:spPr>
          <a:xfrm rot="5400000">
            <a:off x="9642560" y="2333922"/>
            <a:ext cx="2298356" cy="1708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r="7567"/>
          <a:stretch/>
        </p:blipFill>
        <p:spPr>
          <a:xfrm rot="5400000">
            <a:off x="5847061" y="4307978"/>
            <a:ext cx="2293728" cy="2411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12122" r="20181"/>
          <a:stretch/>
        </p:blipFill>
        <p:spPr>
          <a:xfrm rot="5400000">
            <a:off x="8805142" y="4187629"/>
            <a:ext cx="2264532" cy="282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r="10811"/>
          <a:stretch/>
        </p:blipFill>
        <p:spPr>
          <a:xfrm rot="5400000">
            <a:off x="3261637" y="4711227"/>
            <a:ext cx="2491375" cy="19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85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7627" y="488373"/>
            <a:ext cx="9809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математики, химии, физики,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  <a:p>
            <a:pPr lvl="0"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технологию коллективных учебных занятий, технологию интеграции, метод проектов, метод зачетов, дифференцированное обучения;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67" y="2508422"/>
            <a:ext cx="3433763" cy="210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95568"/>
            <a:ext cx="3125230" cy="208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7333" r="5953"/>
          <a:stretch/>
        </p:blipFill>
        <p:spPr>
          <a:xfrm>
            <a:off x="8151223" y="4961809"/>
            <a:ext cx="2926080" cy="175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r="14868"/>
          <a:stretch/>
        </p:blipFill>
        <p:spPr>
          <a:xfrm>
            <a:off x="4345083" y="2508422"/>
            <a:ext cx="1974824" cy="255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7810"/>
          <a:stretch/>
        </p:blipFill>
        <p:spPr>
          <a:xfrm>
            <a:off x="4555286" y="4841143"/>
            <a:ext cx="2957019" cy="201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User\Desktop\фото школа\IMG_20190418_14301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2" y="2508421"/>
            <a:ext cx="1948044" cy="233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User\Desktop\фото школа\IMG_20190418_14314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2" y="2601094"/>
            <a:ext cx="1962526" cy="225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63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509" y="665018"/>
            <a:ext cx="100168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технологии, музыки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вокала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Н.Гоктаренко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фонопедическая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Емельянова, технологию уровневой дифференциации с обязательным результатом, метод проектов, развивающее обучение, технологию игрового обучения, работа в малых группах, дифференцированное обучение.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31" y="2332353"/>
            <a:ext cx="2965620" cy="222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89" y="2416845"/>
            <a:ext cx="2875087" cy="215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41" y="2240332"/>
            <a:ext cx="3110439" cy="233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2" y="4635924"/>
            <a:ext cx="2962767" cy="2222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17478" r="15316" b="16216"/>
          <a:stretch/>
        </p:blipFill>
        <p:spPr>
          <a:xfrm>
            <a:off x="5572622" y="4517224"/>
            <a:ext cx="2678469" cy="220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3"/>
          <a:stretch/>
        </p:blipFill>
        <p:spPr>
          <a:xfrm>
            <a:off x="8491541" y="4517224"/>
            <a:ext cx="3206094" cy="224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13340" b="16917"/>
          <a:stretch/>
        </p:blipFill>
        <p:spPr>
          <a:xfrm>
            <a:off x="3524249" y="4496863"/>
            <a:ext cx="1814509" cy="226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99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445" y="16692"/>
            <a:ext cx="98817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физической культуры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ехнологию дифференцированного физкультурного образования,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двигательным действиям, развитие физических качеств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" y="1920285"/>
            <a:ext cx="3805881" cy="285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b="21382"/>
          <a:stretch/>
        </p:blipFill>
        <p:spPr>
          <a:xfrm>
            <a:off x="5631276" y="1901748"/>
            <a:ext cx="3614330" cy="254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8828" r="6667" b="5946"/>
          <a:stretch/>
        </p:blipFill>
        <p:spPr>
          <a:xfrm>
            <a:off x="9144768" y="3713204"/>
            <a:ext cx="3047232" cy="297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r="5180" b="16756"/>
          <a:stretch/>
        </p:blipFill>
        <p:spPr>
          <a:xfrm>
            <a:off x="3699690" y="4423475"/>
            <a:ext cx="3863171" cy="218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8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282" y="467591"/>
            <a:ext cx="9829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Учителя английского языка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endParaRPr lang="ru-RU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проблемного обучения, технологию проектного обучения, игровые технологии,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обучение, коммуникативного обучения иностранному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языку;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5981" y="1882939"/>
            <a:ext cx="4091399" cy="522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8788" y="1768564"/>
            <a:ext cx="4091396" cy="545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3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455" y="176645"/>
            <a:ext cx="96219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применений различных педагогических технологий являются: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знаний;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конкурсах;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олимпиадах (школьных, международных, городских, областных, дистанционных).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49" y="2888517"/>
            <a:ext cx="3585288" cy="253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8" y="2051333"/>
            <a:ext cx="2943873" cy="205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" y="2308156"/>
            <a:ext cx="2393639" cy="3383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67" y="2512914"/>
            <a:ext cx="2248502" cy="3178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54" y="4390435"/>
            <a:ext cx="3084196" cy="21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187</TotalTime>
  <Words>302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Times New Roman</vt:lpstr>
      <vt:lpstr>Wingdings</vt:lpstr>
      <vt:lpstr>Параллакс</vt:lpstr>
      <vt:lpstr>  «Современной школе – современные педагогические технологии»  КГУ «Школа-гимназия №6 имени Абая Кунанбаева» Заместитель директора по НМР    Хавлюк Марина Васильевна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«Современной школе – современные педагогические технологии» КГУ «Школа-гимназия №6 имени Абая Кунанбаева» Заместитель директора по НМР    Хавлюк Марина Васильевна</dc:title>
  <dc:creator>учитель</dc:creator>
  <cp:lastModifiedBy>Windows User</cp:lastModifiedBy>
  <cp:revision>23</cp:revision>
  <dcterms:created xsi:type="dcterms:W3CDTF">2020-01-24T06:02:02Z</dcterms:created>
  <dcterms:modified xsi:type="dcterms:W3CDTF">2020-02-18T02:57:46Z</dcterms:modified>
</cp:coreProperties>
</file>