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57" r:id="rId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CC00"/>
    <a:srgbClr val="CA08AE"/>
    <a:srgbClr val="00C49F"/>
    <a:srgbClr val="00E6BA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37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28.03.2018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Documents and Settings\Admin\Рабочий стол\шмо кл рук 2016-17\шмо 2016-17 засед 2\coral-reef-ocean-720x720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r>
              <a:rPr lang="en-US" b="1" dirty="0" smtClean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/>
            </a:r>
            <a:br>
              <a:rPr lang="en-US" b="1" dirty="0" smtClean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</a:br>
            <a:r>
              <a:rPr lang="en-US" b="1" dirty="0" smtClean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/>
            </a:r>
            <a:br>
              <a:rPr lang="en-US" b="1" dirty="0" smtClean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</a:b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Заседание </a:t>
            </a: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методического объединения классных </a:t>
            </a: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руководителей</a:t>
            </a:r>
            <a:r>
              <a:rPr lang="en-US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/>
            </a:r>
            <a:b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</a:b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ШГ №6 </a:t>
            </a:r>
            <a:r>
              <a:rPr lang="ru-RU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г.Степногорска</a:t>
            </a: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/>
            </a:r>
            <a:b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</a:b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  </a:t>
            </a:r>
            <a:b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</a:b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Тема заседания МО: </a:t>
            </a: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Деятельность </a:t>
            </a: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классного руководителя в океане школьной </a:t>
            </a:r>
            <a:r>
              <a:rPr lang="ru-RU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жизни</a:t>
            </a:r>
            <a:r>
              <a:rPr lang="ru-RU" b="1" dirty="0" smtClean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/>
            </a:r>
            <a:br>
              <a:rPr lang="ru-RU" b="1" dirty="0" smtClean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</a:br>
            <a:r>
              <a:rPr lang="ru-RU" b="1" dirty="0" smtClean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 </a:t>
            </a:r>
            <a:br>
              <a:rPr lang="ru-RU" b="1" dirty="0" smtClean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</a:br>
            <a:endParaRPr lang="ru-RU" b="1" dirty="0">
              <a:ln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C:\Documents and Settings\Admin\Рабочий стол\шмо кл рук 2016-17\шмо 2016-17 засед 2\coral-reef-ocean-720x720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sz="36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Цели заседания:</a:t>
            </a:r>
            <a:br>
              <a:rPr lang="ru-RU" sz="36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</a:br>
            <a:r>
              <a:rPr lang="ru-RU" sz="36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1. Способствовать повышению педагогического мастерства классных </a:t>
            </a:r>
            <a:r>
              <a:rPr lang="ru-RU" sz="36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руководителей</a:t>
            </a:r>
            <a:r>
              <a:rPr lang="ru-RU" sz="36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/>
            </a:r>
            <a:br>
              <a:rPr lang="ru-RU" sz="36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</a:br>
            <a:r>
              <a:rPr lang="ru-RU" sz="36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2. Обмен опытом работы классного руководителя и совершенствование методики воспитательной </a:t>
            </a:r>
            <a:r>
              <a:rPr lang="ru-RU" sz="36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работы</a:t>
            </a:r>
            <a:r>
              <a:rPr lang="ru-RU" sz="36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/>
            </a:r>
            <a:br>
              <a:rPr lang="ru-RU" sz="36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</a:br>
            <a:r>
              <a:rPr lang="ru-RU" sz="36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3. Выявить сложности работы классного руководителя, наметить пути их преодоления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C:\Documents and Settings\Admin\Рабочий стол\шмо кл рук 2016-17\шмо 2016-17 засед 2\coral-reef-ocean-720x720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500042"/>
            <a:ext cx="8229600" cy="5786478"/>
          </a:xfrm>
        </p:spPr>
        <p:txBody>
          <a:bodyPr>
            <a:normAutofit fontScale="92500" lnSpcReduction="20000"/>
          </a:bodyPr>
          <a:lstStyle/>
          <a:p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-  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CA08AE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Технологии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, которые лежат в основе Вашей работы, - 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CA08AE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киты</a:t>
            </a:r>
            <a:endParaRPr lang="ru-RU" sz="3800" b="1" dirty="0" smtClean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rgbClr val="CA08AE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  <a:p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- 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FFFF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Помощники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, на которых Вы опираетесь в работе классного руководителя, -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FFFF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дельфины</a:t>
            </a:r>
            <a:endParaRPr lang="ru-RU" sz="3800" b="1" dirty="0" smtClean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rgbClr val="FFFF0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  <a:p>
            <a:r>
              <a:rPr lang="ru-RU" sz="3800" b="1" i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- 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00CC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Трудности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, с которыми Вы сталкиваетесь в работе, -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00CC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 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00CC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акулы</a:t>
            </a:r>
            <a:endParaRPr lang="ru-RU" sz="3800" b="1" dirty="0" smtClean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rgbClr val="00CC0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  <a:p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- 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Личные качества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, которые помогают Вам в этой деятельности, - 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жемчужные 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раковины</a:t>
            </a:r>
            <a:endParaRPr lang="ru-RU" sz="3800" b="1" dirty="0" smtClean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  <a:p>
            <a:r>
              <a:rPr lang="ru-RU" sz="3800" b="1" i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- 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FF66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Любимые дела 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во внеурочной работе с классом, -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FF66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 </a:t>
            </a:r>
            <a:r>
              <a:rPr lang="ru-RU" sz="3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FF66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кораллы</a:t>
            </a:r>
            <a:endParaRPr lang="ru-RU" sz="3800" b="1" dirty="0" smtClean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rgbClr val="FF660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  <a:p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 descr="C:\Documents and Settings\Admin\Рабочий стол\шмо кл рук 2016-17\шмо 2016-17 засед 2\maxresdefault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57290" y="3000372"/>
            <a:ext cx="6400800" cy="1752600"/>
          </a:xfrm>
        </p:spPr>
        <p:txBody>
          <a:bodyPr>
            <a:normAutofit/>
          </a:bodyPr>
          <a:lstStyle/>
          <a:p>
            <a:r>
              <a:rPr lang="ru-RU" sz="44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Десять футов под килем!</a:t>
            </a:r>
            <a:endParaRPr lang="ru-RU" sz="44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71</Words>
  <PresentationFormat>Экран (4:3)</PresentationFormat>
  <Paragraphs>9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Тема Office</vt:lpstr>
      <vt:lpstr>  Заседание методического объединения классных руководителей  ШГ №6 г.Степногорска     Тема заседания МО: Деятельность классного руководителя в океане школьной жизни   </vt:lpstr>
      <vt:lpstr>Цели заседания: 1. Способствовать повышению педагогического мастерства классных руководителей 2. Обмен опытом работы классного руководителя и совершенствование методики воспитательной работы 3. Выявить сложности работы классного руководителя, наметить пути их преодоления </vt:lpstr>
      <vt:lpstr>Слайд 3</vt:lpstr>
      <vt:lpstr>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Заседание методического объединения классных руководителей     Тема заседания МО: Деятельность классного руководителя в океане школьной жизни   </dc:title>
  <cp:lastModifiedBy>Admin</cp:lastModifiedBy>
  <cp:revision>3</cp:revision>
  <dcterms:modified xsi:type="dcterms:W3CDTF">2018-03-28T13:58:38Z</dcterms:modified>
</cp:coreProperties>
</file>

<file path=docProps/thumbnail.jpeg>
</file>