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CC00"/>
    <a:srgbClr val="CA08AE"/>
    <a:srgbClr val="00C49F"/>
    <a:srgbClr val="00E6B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шмо кл рук 2016-17\шмо 2016-17 засед 2\coral-reef-ocean-720x7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/>
            </a:r>
            <a:b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/>
            </a:r>
            <a:br>
              <a:rPr lang="en-US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Заседание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методического объединения классных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руководителей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ШГ №6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г.Степногорска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 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Тема заседания МО: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Деятельность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классного руководителя в океане школьной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жизни</a:t>
            </a: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/>
            </a:r>
            <a:b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 </a:t>
            </a:r>
            <a:b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шмо кл рук 2016-17\шмо 2016-17 засед 2\coral-reef-ocean-720x7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Цели заседания:</a:t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1. Способствовать повышению педагогического мастерства классных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руководителей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2. Обмен опытом работы классного руководителя и совершенствование методики воспитательной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работы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3. Выявить сложности работы классного руководителя, наметить пути их преодоления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шмо кл рук 2016-17\шмо 2016-17 засед 2\coral-reef-ocean-720x7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5786478"/>
          </a:xfrm>
        </p:spPr>
        <p:txBody>
          <a:bodyPr>
            <a:normAutofit fontScale="92500" lnSpcReduction="20000"/>
          </a:bodyPr>
          <a:lstStyle/>
          <a:p>
            <a:r>
              <a:rPr lang="ru-RU" sz="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 </a:t>
            </a:r>
            <a:r>
              <a:rPr lang="ru-RU" sz="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A08A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Технологии</a:t>
            </a:r>
            <a:r>
              <a:rPr lang="ru-RU" sz="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которые лежат в основе Вашей работы, - </a:t>
            </a:r>
            <a:r>
              <a:rPr lang="ru-RU" sz="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A08AE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киты</a:t>
            </a:r>
            <a:endParaRPr lang="ru-RU" sz="3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A08AE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</a:t>
            </a:r>
            <a:r>
              <a:rPr lang="ru-RU" sz="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Помощники</a:t>
            </a:r>
            <a:r>
              <a:rPr lang="ru-RU" sz="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на которых Вы опираетесь в работе классного руководителя, -</a:t>
            </a:r>
            <a:r>
              <a:rPr lang="ru-RU" sz="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дельфины</a:t>
            </a:r>
            <a:endParaRPr lang="ru-RU" sz="3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3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</a:t>
            </a:r>
            <a:r>
              <a:rPr lang="ru-RU" sz="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Трудности</a:t>
            </a:r>
            <a:r>
              <a:rPr lang="ru-RU" sz="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с которыми Вы сталкиваетесь в работе, -</a:t>
            </a:r>
            <a:r>
              <a:rPr lang="ru-RU" sz="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акулы</a:t>
            </a:r>
            <a:endParaRPr lang="ru-RU" sz="3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CC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</a:t>
            </a:r>
            <a:r>
              <a:rPr lang="ru-RU" sz="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Личные качества</a:t>
            </a:r>
            <a:r>
              <a:rPr lang="ru-RU" sz="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которые помогают Вам в этой деятельности, - </a:t>
            </a:r>
            <a:r>
              <a:rPr lang="ru-RU" sz="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жемчужные </a:t>
            </a:r>
            <a:r>
              <a:rPr lang="ru-RU" sz="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раковины</a:t>
            </a:r>
            <a:endParaRPr lang="ru-RU" sz="3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3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</a:t>
            </a:r>
            <a:r>
              <a:rPr lang="ru-RU" sz="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Любимые дела </a:t>
            </a:r>
            <a:r>
              <a:rPr lang="ru-RU" sz="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 внеурочной работе с классом, -</a:t>
            </a:r>
            <a:r>
              <a:rPr lang="ru-RU" sz="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кораллы</a:t>
            </a:r>
            <a:endParaRPr lang="ru-RU" sz="3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66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шмо кл рук 2016-17\шмо 2016-17 засед 2\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000372"/>
            <a:ext cx="6400800" cy="17526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Десять футов под килем!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71</Words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 Заседание методического объединения классных руководителей  ШГ №6 г.Степногорска     Тема заседания МО: Деятельность классного руководителя в океане школьной жизни   </vt:lpstr>
      <vt:lpstr>Цели заседания: 1. Способствовать повышению педагогического мастерства классных руководителей 2. Обмен опытом работы классного руководителя и совершенствование методики воспитательной работы 3. Выявить сложности работы классного руководителя, наметить пути их преодоления </vt:lpstr>
      <vt:lpstr>Слайд 3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Заседание методического объединения классных руководителей     Тема заседания МО: Деятельность классного руководителя в океане школьной жизни   </dc:title>
  <cp:lastModifiedBy>Admin</cp:lastModifiedBy>
  <cp:revision>3</cp:revision>
  <dcterms:modified xsi:type="dcterms:W3CDTF">2018-03-28T13:58:38Z</dcterms:modified>
</cp:coreProperties>
</file>